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56" r:id="rId2"/>
    <p:sldId id="257" r:id="rId3"/>
    <p:sldId id="287" r:id="rId4"/>
    <p:sldId id="334" r:id="rId5"/>
    <p:sldId id="307" r:id="rId6"/>
    <p:sldId id="335" r:id="rId7"/>
    <p:sldId id="336" r:id="rId8"/>
    <p:sldId id="306" r:id="rId9"/>
    <p:sldId id="338" r:id="rId10"/>
    <p:sldId id="339" r:id="rId11"/>
    <p:sldId id="340" r:id="rId12"/>
    <p:sldId id="341" r:id="rId13"/>
    <p:sldId id="342" r:id="rId14"/>
    <p:sldId id="343" r:id="rId15"/>
    <p:sldId id="344" r:id="rId16"/>
    <p:sldId id="309" r:id="rId17"/>
    <p:sldId id="310" r:id="rId18"/>
    <p:sldId id="311" r:id="rId19"/>
    <p:sldId id="312" r:id="rId20"/>
    <p:sldId id="325" r:id="rId21"/>
    <p:sldId id="319" r:id="rId22"/>
    <p:sldId id="313" r:id="rId23"/>
    <p:sldId id="314" r:id="rId24"/>
    <p:sldId id="315" r:id="rId25"/>
    <p:sldId id="316" r:id="rId26"/>
    <p:sldId id="326" r:id="rId27"/>
    <p:sldId id="323" r:id="rId28"/>
    <p:sldId id="328" r:id="rId29"/>
    <p:sldId id="329" r:id="rId30"/>
    <p:sldId id="330" r:id="rId31"/>
    <p:sldId id="31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8" Type="http://schemas.openxmlformats.org/officeDocument/2006/relationships/slide" Target="slides/slide7.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11BE74-7D60-41D0-BF64-0D8FC663FEA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FCB07C4-0926-4710-8213-58207D1FE377}">
      <dgm:prSet phldrT="[Text]"/>
      <dgm:spPr/>
      <dgm:t>
        <a:bodyPr/>
        <a:lstStyle/>
        <a:p>
          <a:r>
            <a:rPr lang="en-US" b="0" dirty="0">
              <a:latin typeface="Times New Roman" pitchFamily="18" charset="0"/>
              <a:cs typeface="Times New Roman" pitchFamily="18" charset="0"/>
            </a:rPr>
            <a:t>1</a:t>
          </a:r>
        </a:p>
      </dgm:t>
    </dgm:pt>
    <dgm:pt modelId="{6C289533-B040-4380-BEC1-CFE7F544383C}" type="parTrans" cxnId="{ABA7C472-8794-457E-BB49-B8503722F969}">
      <dgm:prSet/>
      <dgm:spPr/>
      <dgm:t>
        <a:bodyPr/>
        <a:lstStyle/>
        <a:p>
          <a:endParaRPr lang="en-US"/>
        </a:p>
      </dgm:t>
    </dgm:pt>
    <dgm:pt modelId="{818D2175-DB39-48AA-95BA-A69B5B6A6CE7}" type="sibTrans" cxnId="{ABA7C472-8794-457E-BB49-B8503722F969}">
      <dgm:prSet/>
      <dgm:spPr/>
      <dgm:t>
        <a:bodyPr/>
        <a:lstStyle/>
        <a:p>
          <a:endParaRPr lang="en-US"/>
        </a:p>
      </dgm:t>
    </dgm:pt>
    <dgm:pt modelId="{86145F32-FFA6-4E2D-A856-6A684E671761}">
      <dgm:prSet phldrT="[Text]"/>
      <dgm:spPr/>
      <dgm:t>
        <a:bodyPr/>
        <a:lstStyle/>
        <a:p>
          <a:r>
            <a:rPr lang="en-US" b="0" dirty="0">
              <a:latin typeface="Times New Roman" panose="02020603050405020304" pitchFamily="18" charset="0"/>
              <a:cs typeface="Times New Roman" panose="02020603050405020304" pitchFamily="18" charset="0"/>
            </a:rPr>
            <a:t>PHÂN LOẠI DỰ ÁN ĐẦU TƯ THEO TIÊU CHÍ MÔI TRƯỜNG, ĐÁNH GIÁ TÁC ĐỘNG MÔI TRƯỜNG</a:t>
          </a:r>
        </a:p>
      </dgm:t>
    </dgm:pt>
    <dgm:pt modelId="{D8254016-489D-4F05-8DF2-4F48694FE00D}" type="parTrans" cxnId="{B3157B9A-19EA-4B06-9C35-D7B48E91F00E}">
      <dgm:prSet/>
      <dgm:spPr/>
      <dgm:t>
        <a:bodyPr/>
        <a:lstStyle/>
        <a:p>
          <a:endParaRPr lang="en-US"/>
        </a:p>
      </dgm:t>
    </dgm:pt>
    <dgm:pt modelId="{DA181E84-17A8-4966-A226-D88B6E4942B6}" type="sibTrans" cxnId="{B3157B9A-19EA-4B06-9C35-D7B48E91F00E}">
      <dgm:prSet/>
      <dgm:spPr/>
      <dgm:t>
        <a:bodyPr/>
        <a:lstStyle/>
        <a:p>
          <a:endParaRPr lang="en-US"/>
        </a:p>
      </dgm:t>
    </dgm:pt>
    <dgm:pt modelId="{5FD6ED50-3B6A-477D-8F79-95F2DA0BBE3B}">
      <dgm:prSet phldrT="[Text]"/>
      <dgm:spPr/>
      <dgm:t>
        <a:bodyPr/>
        <a:lstStyle/>
        <a:p>
          <a:r>
            <a:rPr lang="en-US" b="0" dirty="0">
              <a:latin typeface="Times New Roman" pitchFamily="18" charset="0"/>
              <a:cs typeface="Times New Roman" pitchFamily="18" charset="0"/>
            </a:rPr>
            <a:t>2</a:t>
          </a:r>
        </a:p>
      </dgm:t>
    </dgm:pt>
    <dgm:pt modelId="{E7A31EB0-C651-4449-907D-85FE0C4B236B}" type="parTrans" cxnId="{EB513581-2BC0-4E4B-AB62-C69AF5EE3B62}">
      <dgm:prSet/>
      <dgm:spPr/>
      <dgm:t>
        <a:bodyPr/>
        <a:lstStyle/>
        <a:p>
          <a:endParaRPr lang="en-US"/>
        </a:p>
      </dgm:t>
    </dgm:pt>
    <dgm:pt modelId="{A17F76C8-67E4-4497-B765-36A0C89AB3A5}" type="sibTrans" cxnId="{EB513581-2BC0-4E4B-AB62-C69AF5EE3B62}">
      <dgm:prSet/>
      <dgm:spPr/>
      <dgm:t>
        <a:bodyPr/>
        <a:lstStyle/>
        <a:p>
          <a:endParaRPr lang="en-US"/>
        </a:p>
      </dgm:t>
    </dgm:pt>
    <dgm:pt modelId="{238605A6-C0D0-431D-B994-7E7C9DC26FDB}">
      <dgm:prSet phldrT="[Text]"/>
      <dgm:spPr/>
      <dgm:t>
        <a:bodyPr/>
        <a:lstStyle/>
        <a:p>
          <a:r>
            <a:rPr lang="en-US" b="0" dirty="0">
              <a:latin typeface="Times New Roman" panose="02020603050405020304" pitchFamily="18" charset="0"/>
              <a:cs typeface="Times New Roman" panose="02020603050405020304" pitchFamily="18" charset="0"/>
            </a:rPr>
            <a:t>GIẤY PHÉP MÔI TRƯỜNG, ĐĂNG KÝ MÔI TRƯỜNG</a:t>
          </a:r>
        </a:p>
      </dgm:t>
    </dgm:pt>
    <dgm:pt modelId="{221C5B7E-EC0F-4A23-8181-B36DB427B6BC}" type="parTrans" cxnId="{0B8F8EDF-DAA4-47B7-A4D2-19E239461DB6}">
      <dgm:prSet/>
      <dgm:spPr/>
      <dgm:t>
        <a:bodyPr/>
        <a:lstStyle/>
        <a:p>
          <a:endParaRPr lang="en-US"/>
        </a:p>
      </dgm:t>
    </dgm:pt>
    <dgm:pt modelId="{D3051AF0-C6C1-432B-A128-BFCD48D04B70}" type="sibTrans" cxnId="{0B8F8EDF-DAA4-47B7-A4D2-19E239461DB6}">
      <dgm:prSet/>
      <dgm:spPr/>
      <dgm:t>
        <a:bodyPr/>
        <a:lstStyle/>
        <a:p>
          <a:endParaRPr lang="en-US"/>
        </a:p>
      </dgm:t>
    </dgm:pt>
    <dgm:pt modelId="{7DEA145D-59D0-164E-9C79-B4AEADF69420}">
      <dgm:prSet phldrT="[Text]"/>
      <dgm:spPr/>
      <dgm:t>
        <a:bodyPr/>
        <a:lstStyle/>
        <a:p>
          <a:r>
            <a:rPr lang="en-US" b="0" dirty="0">
              <a:latin typeface="Times New Roman" panose="02020603050405020304" pitchFamily="18" charset="0"/>
              <a:cs typeface="Times New Roman" panose="02020603050405020304" pitchFamily="18" charset="0"/>
            </a:rPr>
            <a:t>3</a:t>
          </a:r>
        </a:p>
      </dgm:t>
    </dgm:pt>
    <dgm:pt modelId="{4CD62C2E-375E-E94A-8BD7-D03F8CB0420B}" type="parTrans" cxnId="{6F8A0DA2-89F9-1D4D-B03A-E88F3445F402}">
      <dgm:prSet/>
      <dgm:spPr/>
      <dgm:t>
        <a:bodyPr/>
        <a:lstStyle/>
        <a:p>
          <a:endParaRPr lang="en-US"/>
        </a:p>
      </dgm:t>
    </dgm:pt>
    <dgm:pt modelId="{918E1C12-D292-8943-AD56-B938D980EA75}" type="sibTrans" cxnId="{6F8A0DA2-89F9-1D4D-B03A-E88F3445F402}">
      <dgm:prSet/>
      <dgm:spPr/>
      <dgm:t>
        <a:bodyPr/>
        <a:lstStyle/>
        <a:p>
          <a:endParaRPr lang="en-US"/>
        </a:p>
      </dgm:t>
    </dgm:pt>
    <dgm:pt modelId="{E7FEB356-1E9A-D140-996E-7B879AE52C16}">
      <dgm:prSet custT="1"/>
      <dgm:spPr/>
      <dgm:t>
        <a:bodyPr/>
        <a:lstStyle/>
        <a:p>
          <a:r>
            <a:rPr lang="en-US" sz="1800" dirty="0">
              <a:latin typeface="Times New Roman" panose="02020603050405020304" pitchFamily="18" charset="0"/>
              <a:cs typeface="Times New Roman" panose="02020603050405020304" pitchFamily="18" charset="0"/>
            </a:rPr>
            <a:t>QUAN TRẮC CHẤT THẢI</a:t>
          </a:r>
        </a:p>
      </dgm:t>
    </dgm:pt>
    <dgm:pt modelId="{E5E96D85-562F-E449-BB2A-0D7547E16C5B}" type="parTrans" cxnId="{7042EDB5-5F88-9349-9BBE-61EA47B4AB6E}">
      <dgm:prSet/>
      <dgm:spPr/>
      <dgm:t>
        <a:bodyPr/>
        <a:lstStyle/>
        <a:p>
          <a:endParaRPr lang="en-US"/>
        </a:p>
      </dgm:t>
    </dgm:pt>
    <dgm:pt modelId="{2390EAD2-418D-7944-852E-D9F1EA34FB7B}" type="sibTrans" cxnId="{7042EDB5-5F88-9349-9BBE-61EA47B4AB6E}">
      <dgm:prSet/>
      <dgm:spPr/>
      <dgm:t>
        <a:bodyPr/>
        <a:lstStyle/>
        <a:p>
          <a:endParaRPr lang="en-US"/>
        </a:p>
      </dgm:t>
    </dgm:pt>
    <dgm:pt modelId="{0A22C3A9-A2A5-4865-9AAF-F21D989EF6E1}" type="pres">
      <dgm:prSet presAssocID="{D511BE74-7D60-41D0-BF64-0D8FC663FEA2}" presName="linearFlow" presStyleCnt="0">
        <dgm:presLayoutVars>
          <dgm:dir/>
          <dgm:animLvl val="lvl"/>
          <dgm:resizeHandles val="exact"/>
        </dgm:presLayoutVars>
      </dgm:prSet>
      <dgm:spPr/>
    </dgm:pt>
    <dgm:pt modelId="{F3FE98F9-DD24-4E57-932B-DDEDE1ADA8D2}" type="pres">
      <dgm:prSet presAssocID="{EFCB07C4-0926-4710-8213-58207D1FE377}" presName="composite" presStyleCnt="0"/>
      <dgm:spPr/>
    </dgm:pt>
    <dgm:pt modelId="{301D3C14-6A66-4F2A-9A20-6125DD973201}" type="pres">
      <dgm:prSet presAssocID="{EFCB07C4-0926-4710-8213-58207D1FE377}" presName="parentText" presStyleLbl="alignNode1" presStyleIdx="0" presStyleCnt="3">
        <dgm:presLayoutVars>
          <dgm:chMax val="1"/>
          <dgm:bulletEnabled val="1"/>
        </dgm:presLayoutVars>
      </dgm:prSet>
      <dgm:spPr/>
    </dgm:pt>
    <dgm:pt modelId="{F5AD6644-F9AD-42A3-8540-9158F20F6DF9}" type="pres">
      <dgm:prSet presAssocID="{EFCB07C4-0926-4710-8213-58207D1FE377}" presName="descendantText" presStyleLbl="alignAcc1" presStyleIdx="0" presStyleCnt="3">
        <dgm:presLayoutVars>
          <dgm:bulletEnabled val="1"/>
        </dgm:presLayoutVars>
      </dgm:prSet>
      <dgm:spPr/>
    </dgm:pt>
    <dgm:pt modelId="{E235406D-A1E1-43FC-B7EA-AD029284BD76}" type="pres">
      <dgm:prSet presAssocID="{818D2175-DB39-48AA-95BA-A69B5B6A6CE7}" presName="sp" presStyleCnt="0"/>
      <dgm:spPr/>
    </dgm:pt>
    <dgm:pt modelId="{4CDFDA7F-8A18-40C0-90C6-0CD6F5338BE2}" type="pres">
      <dgm:prSet presAssocID="{5FD6ED50-3B6A-477D-8F79-95F2DA0BBE3B}" presName="composite" presStyleCnt="0"/>
      <dgm:spPr/>
    </dgm:pt>
    <dgm:pt modelId="{A1FBAAA5-CDE5-4F69-B815-8E28629EB205}" type="pres">
      <dgm:prSet presAssocID="{5FD6ED50-3B6A-477D-8F79-95F2DA0BBE3B}" presName="parentText" presStyleLbl="alignNode1" presStyleIdx="1" presStyleCnt="3">
        <dgm:presLayoutVars>
          <dgm:chMax val="1"/>
          <dgm:bulletEnabled val="1"/>
        </dgm:presLayoutVars>
      </dgm:prSet>
      <dgm:spPr/>
    </dgm:pt>
    <dgm:pt modelId="{BBC3FABC-742A-4506-9B9C-671910D71087}" type="pres">
      <dgm:prSet presAssocID="{5FD6ED50-3B6A-477D-8F79-95F2DA0BBE3B}" presName="descendantText" presStyleLbl="alignAcc1" presStyleIdx="1" presStyleCnt="3">
        <dgm:presLayoutVars>
          <dgm:bulletEnabled val="1"/>
        </dgm:presLayoutVars>
      </dgm:prSet>
      <dgm:spPr/>
    </dgm:pt>
    <dgm:pt modelId="{013AC75B-3600-FD4F-BEF4-FAC9AA75E58D}" type="pres">
      <dgm:prSet presAssocID="{A17F76C8-67E4-4497-B765-36A0C89AB3A5}" presName="sp" presStyleCnt="0"/>
      <dgm:spPr/>
    </dgm:pt>
    <dgm:pt modelId="{487910E6-5141-3A40-B85A-225D0057C9B4}" type="pres">
      <dgm:prSet presAssocID="{7DEA145D-59D0-164E-9C79-B4AEADF69420}" presName="composite" presStyleCnt="0"/>
      <dgm:spPr/>
    </dgm:pt>
    <dgm:pt modelId="{B4C20D5C-100B-C24A-A196-9FA7529E2CDC}" type="pres">
      <dgm:prSet presAssocID="{7DEA145D-59D0-164E-9C79-B4AEADF69420}" presName="parentText" presStyleLbl="alignNode1" presStyleIdx="2" presStyleCnt="3">
        <dgm:presLayoutVars>
          <dgm:chMax val="1"/>
          <dgm:bulletEnabled val="1"/>
        </dgm:presLayoutVars>
      </dgm:prSet>
      <dgm:spPr/>
    </dgm:pt>
    <dgm:pt modelId="{6B3C098D-FCC1-3B4E-8D93-C62097BCA9EA}" type="pres">
      <dgm:prSet presAssocID="{7DEA145D-59D0-164E-9C79-B4AEADF69420}" presName="descendantText" presStyleLbl="alignAcc1" presStyleIdx="2" presStyleCnt="3">
        <dgm:presLayoutVars>
          <dgm:bulletEnabled val="1"/>
        </dgm:presLayoutVars>
      </dgm:prSet>
      <dgm:spPr/>
    </dgm:pt>
  </dgm:ptLst>
  <dgm:cxnLst>
    <dgm:cxn modelId="{DB6A3514-64A3-4F03-8A76-4B283D3A5F47}" type="presOf" srcId="{D511BE74-7D60-41D0-BF64-0D8FC663FEA2}" destId="{0A22C3A9-A2A5-4865-9AAF-F21D989EF6E1}" srcOrd="0" destOrd="0" presId="urn:microsoft.com/office/officeart/2005/8/layout/chevron2"/>
    <dgm:cxn modelId="{ABA7C472-8794-457E-BB49-B8503722F969}" srcId="{D511BE74-7D60-41D0-BF64-0D8FC663FEA2}" destId="{EFCB07C4-0926-4710-8213-58207D1FE377}" srcOrd="0" destOrd="0" parTransId="{6C289533-B040-4380-BEC1-CFE7F544383C}" sibTransId="{818D2175-DB39-48AA-95BA-A69B5B6A6CE7}"/>
    <dgm:cxn modelId="{EB513581-2BC0-4E4B-AB62-C69AF5EE3B62}" srcId="{D511BE74-7D60-41D0-BF64-0D8FC663FEA2}" destId="{5FD6ED50-3B6A-477D-8F79-95F2DA0BBE3B}" srcOrd="1" destOrd="0" parTransId="{E7A31EB0-C651-4449-907D-85FE0C4B236B}" sibTransId="{A17F76C8-67E4-4497-B765-36A0C89AB3A5}"/>
    <dgm:cxn modelId="{B3157B9A-19EA-4B06-9C35-D7B48E91F00E}" srcId="{EFCB07C4-0926-4710-8213-58207D1FE377}" destId="{86145F32-FFA6-4E2D-A856-6A684E671761}" srcOrd="0" destOrd="0" parTransId="{D8254016-489D-4F05-8DF2-4F48694FE00D}" sibTransId="{DA181E84-17A8-4966-A226-D88B6E4942B6}"/>
    <dgm:cxn modelId="{6F8A0DA2-89F9-1D4D-B03A-E88F3445F402}" srcId="{D511BE74-7D60-41D0-BF64-0D8FC663FEA2}" destId="{7DEA145D-59D0-164E-9C79-B4AEADF69420}" srcOrd="2" destOrd="0" parTransId="{4CD62C2E-375E-E94A-8BD7-D03F8CB0420B}" sibTransId="{918E1C12-D292-8943-AD56-B938D980EA75}"/>
    <dgm:cxn modelId="{608246A2-ED9A-4DDB-8658-15E1EC681A60}" type="presOf" srcId="{5FD6ED50-3B6A-477D-8F79-95F2DA0BBE3B}" destId="{A1FBAAA5-CDE5-4F69-B815-8E28629EB205}" srcOrd="0" destOrd="0" presId="urn:microsoft.com/office/officeart/2005/8/layout/chevron2"/>
    <dgm:cxn modelId="{BC6318AE-94EB-4E3B-A207-A3876B4927F6}" type="presOf" srcId="{238605A6-C0D0-431D-B994-7E7C9DC26FDB}" destId="{BBC3FABC-742A-4506-9B9C-671910D71087}" srcOrd="0" destOrd="0" presId="urn:microsoft.com/office/officeart/2005/8/layout/chevron2"/>
    <dgm:cxn modelId="{C28F94B4-2DE7-4ECA-9672-3E96797627D0}" type="presOf" srcId="{EFCB07C4-0926-4710-8213-58207D1FE377}" destId="{301D3C14-6A66-4F2A-9A20-6125DD973201}" srcOrd="0" destOrd="0" presId="urn:microsoft.com/office/officeart/2005/8/layout/chevron2"/>
    <dgm:cxn modelId="{7042EDB5-5F88-9349-9BBE-61EA47B4AB6E}" srcId="{7DEA145D-59D0-164E-9C79-B4AEADF69420}" destId="{E7FEB356-1E9A-D140-996E-7B879AE52C16}" srcOrd="0" destOrd="0" parTransId="{E5E96D85-562F-E449-BB2A-0D7547E16C5B}" sibTransId="{2390EAD2-418D-7944-852E-D9F1EA34FB7B}"/>
    <dgm:cxn modelId="{89EDCACF-97AD-4222-A602-0AEFA08FD08E}" type="presOf" srcId="{86145F32-FFA6-4E2D-A856-6A684E671761}" destId="{F5AD6644-F9AD-42A3-8540-9158F20F6DF9}" srcOrd="0" destOrd="0" presId="urn:microsoft.com/office/officeart/2005/8/layout/chevron2"/>
    <dgm:cxn modelId="{0B8F8EDF-DAA4-47B7-A4D2-19E239461DB6}" srcId="{5FD6ED50-3B6A-477D-8F79-95F2DA0BBE3B}" destId="{238605A6-C0D0-431D-B994-7E7C9DC26FDB}" srcOrd="0" destOrd="0" parTransId="{221C5B7E-EC0F-4A23-8181-B36DB427B6BC}" sibTransId="{D3051AF0-C6C1-432B-A128-BFCD48D04B70}"/>
    <dgm:cxn modelId="{1045A4F7-0EA3-6E4A-8500-39B1AC477275}" type="presOf" srcId="{E7FEB356-1E9A-D140-996E-7B879AE52C16}" destId="{6B3C098D-FCC1-3B4E-8D93-C62097BCA9EA}" srcOrd="0" destOrd="0" presId="urn:microsoft.com/office/officeart/2005/8/layout/chevron2"/>
    <dgm:cxn modelId="{E551A1FA-9826-4E4C-A05F-A756BD1F2758}" type="presOf" srcId="{7DEA145D-59D0-164E-9C79-B4AEADF69420}" destId="{B4C20D5C-100B-C24A-A196-9FA7529E2CDC}" srcOrd="0" destOrd="0" presId="urn:microsoft.com/office/officeart/2005/8/layout/chevron2"/>
    <dgm:cxn modelId="{C8438F22-6CDA-4472-8FCF-095785308AF6}" type="presParOf" srcId="{0A22C3A9-A2A5-4865-9AAF-F21D989EF6E1}" destId="{F3FE98F9-DD24-4E57-932B-DDEDE1ADA8D2}" srcOrd="0" destOrd="0" presId="urn:microsoft.com/office/officeart/2005/8/layout/chevron2"/>
    <dgm:cxn modelId="{52586541-7567-46A3-AAE1-1C3F958624CB}" type="presParOf" srcId="{F3FE98F9-DD24-4E57-932B-DDEDE1ADA8D2}" destId="{301D3C14-6A66-4F2A-9A20-6125DD973201}" srcOrd="0" destOrd="0" presId="urn:microsoft.com/office/officeart/2005/8/layout/chevron2"/>
    <dgm:cxn modelId="{E7272F57-330B-4798-8A0F-736B42E30B2B}" type="presParOf" srcId="{F3FE98F9-DD24-4E57-932B-DDEDE1ADA8D2}" destId="{F5AD6644-F9AD-42A3-8540-9158F20F6DF9}" srcOrd="1" destOrd="0" presId="urn:microsoft.com/office/officeart/2005/8/layout/chevron2"/>
    <dgm:cxn modelId="{AADE97C7-DBA6-4D1F-A892-D5BEFD3365DE}" type="presParOf" srcId="{0A22C3A9-A2A5-4865-9AAF-F21D989EF6E1}" destId="{E235406D-A1E1-43FC-B7EA-AD029284BD76}" srcOrd="1" destOrd="0" presId="urn:microsoft.com/office/officeart/2005/8/layout/chevron2"/>
    <dgm:cxn modelId="{5A1A93D7-86ED-409E-86BC-51506E4430E8}" type="presParOf" srcId="{0A22C3A9-A2A5-4865-9AAF-F21D989EF6E1}" destId="{4CDFDA7F-8A18-40C0-90C6-0CD6F5338BE2}" srcOrd="2" destOrd="0" presId="urn:microsoft.com/office/officeart/2005/8/layout/chevron2"/>
    <dgm:cxn modelId="{3A5BF271-A235-4A3F-9CA4-80781BF7DA60}" type="presParOf" srcId="{4CDFDA7F-8A18-40C0-90C6-0CD6F5338BE2}" destId="{A1FBAAA5-CDE5-4F69-B815-8E28629EB205}" srcOrd="0" destOrd="0" presId="urn:microsoft.com/office/officeart/2005/8/layout/chevron2"/>
    <dgm:cxn modelId="{8C84C897-DE2E-4FAC-8082-31A44914CA8F}" type="presParOf" srcId="{4CDFDA7F-8A18-40C0-90C6-0CD6F5338BE2}" destId="{BBC3FABC-742A-4506-9B9C-671910D71087}" srcOrd="1" destOrd="0" presId="urn:microsoft.com/office/officeart/2005/8/layout/chevron2"/>
    <dgm:cxn modelId="{0656CC41-0432-454D-8529-A5C29A455A47}" type="presParOf" srcId="{0A22C3A9-A2A5-4865-9AAF-F21D989EF6E1}" destId="{013AC75B-3600-FD4F-BEF4-FAC9AA75E58D}" srcOrd="3" destOrd="0" presId="urn:microsoft.com/office/officeart/2005/8/layout/chevron2"/>
    <dgm:cxn modelId="{13FB3B5C-0791-2343-AE8A-AB02E57C0B40}" type="presParOf" srcId="{0A22C3A9-A2A5-4865-9AAF-F21D989EF6E1}" destId="{487910E6-5141-3A40-B85A-225D0057C9B4}" srcOrd="4" destOrd="0" presId="urn:microsoft.com/office/officeart/2005/8/layout/chevron2"/>
    <dgm:cxn modelId="{F0F26537-407B-0048-95E2-DB2CABBA36C3}" type="presParOf" srcId="{487910E6-5141-3A40-B85A-225D0057C9B4}" destId="{B4C20D5C-100B-C24A-A196-9FA7529E2CDC}" srcOrd="0" destOrd="0" presId="urn:microsoft.com/office/officeart/2005/8/layout/chevron2"/>
    <dgm:cxn modelId="{66F0BEFC-E20D-2B4D-A315-DC3C70BC7CE9}" type="presParOf" srcId="{487910E6-5141-3A40-B85A-225D0057C9B4}" destId="{6B3C098D-FCC1-3B4E-8D93-C62097BCA9E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91E09D-CEFE-4CB6-BFBA-FCBD8B4DA54C}" type="doc">
      <dgm:prSet loTypeId="urn:microsoft.com/office/officeart/2005/8/layout/vList3" loCatId="picture" qsTypeId="urn:microsoft.com/office/officeart/2005/8/quickstyle/simple2" qsCatId="simple" csTypeId="urn:microsoft.com/office/officeart/2005/8/colors/accent2_1" csCatId="accent2" phldr="1"/>
      <dgm:spPr/>
      <dgm:t>
        <a:bodyPr/>
        <a:lstStyle/>
        <a:p>
          <a:endParaRPr lang="en-US"/>
        </a:p>
      </dgm:t>
    </dgm:pt>
    <dgm:pt modelId="{D0180DB6-EFC1-4BC3-B29F-1EBCDD95BFC9}">
      <dgm:prSet phldrT="[Text]" custT="1"/>
      <dgm:spPr/>
      <dgm:t>
        <a:bodyPr/>
        <a:lstStyle/>
        <a:p>
          <a:r>
            <a:rPr lang="vi-VN" sz="1400" dirty="0">
              <a:latin typeface="Times New Roman" panose="02020603050405020304" pitchFamily="18" charset="0"/>
              <a:cs typeface="Times New Roman" panose="02020603050405020304" pitchFamily="18" charset="0"/>
            </a:rPr>
            <a:t>(1) </a:t>
          </a:r>
          <a:r>
            <a:rPr lang="en-US" sz="1400" dirty="0">
              <a:latin typeface="Times New Roman" panose="02020603050405020304" pitchFamily="18" charset="0"/>
              <a:cs typeface="Times New Roman" panose="02020603050405020304" pitchFamily="18" charset="0"/>
            </a:rPr>
            <a:t>X</a:t>
          </a:r>
          <a:r>
            <a:rPr lang="vi-VN" sz="1400" dirty="0">
              <a:latin typeface="Times New Roman" panose="02020603050405020304" pitchFamily="18" charset="0"/>
              <a:cs typeface="Times New Roman" panose="02020603050405020304" pitchFamily="18" charset="0"/>
            </a:rPr>
            <a:t>ác định rõ các tiêu chí về môi trường của dự án đó theo quy định tại Điều 25 Nghị định số 08/2022/NĐ-CP, bao gồm: quy mô; công suất; loại hình sản xuất, kinh doanh, dịch vụ; yếu tố nhạy cảm về môi trường. </a:t>
          </a:r>
          <a:r>
            <a:rPr lang="en-US" sz="1400" dirty="0">
              <a:latin typeface="Times New Roman" panose="02020603050405020304" pitchFamily="18" charset="0"/>
              <a:cs typeface="Times New Roman" panose="02020603050405020304" pitchFamily="18" charset="0"/>
            </a:rPr>
            <a:t>V</a:t>
          </a:r>
          <a:r>
            <a:rPr lang="vi-VN" sz="1400" dirty="0">
              <a:latin typeface="Times New Roman" panose="02020603050405020304" pitchFamily="18" charset="0"/>
              <a:cs typeface="Times New Roman" panose="02020603050405020304" pitchFamily="18" charset="0"/>
            </a:rPr>
            <a:t>iệc xác định yếu tố nhạy cảm về môi trường của dự án đầu tư thuộc Phụ lục III và IV phải bảo đảm theo đúng quy định chi tiết tại khoản 4 điều 25 Nghị định số 08/2022/NĐ-CP.</a:t>
          </a:r>
          <a:endParaRPr lang="en-US" sz="1400" dirty="0">
            <a:latin typeface="Times New Roman" panose="02020603050405020304" pitchFamily="18" charset="0"/>
            <a:cs typeface="Times New Roman" panose="02020603050405020304" pitchFamily="18" charset="0"/>
          </a:endParaRPr>
        </a:p>
      </dgm:t>
    </dgm:pt>
    <dgm:pt modelId="{D892DB29-94E8-4BC8-A7B6-DDAA4FBDEABD}" type="parTrans" cxnId="{62506DE3-C19F-4966-9300-C8B08310799E}">
      <dgm:prSet/>
      <dgm:spPr/>
      <dgm:t>
        <a:bodyPr/>
        <a:lstStyle/>
        <a:p>
          <a:endParaRPr lang="en-US" sz="1400">
            <a:latin typeface="Times New Roman" panose="02020603050405020304" pitchFamily="18" charset="0"/>
            <a:cs typeface="Times New Roman" panose="02020603050405020304" pitchFamily="18" charset="0"/>
          </a:endParaRPr>
        </a:p>
      </dgm:t>
    </dgm:pt>
    <dgm:pt modelId="{A64C4415-A8F4-455A-8A52-A6E5F82D24E4}" type="sibTrans" cxnId="{62506DE3-C19F-4966-9300-C8B08310799E}">
      <dgm:prSet custT="1"/>
      <dgm:spPr/>
      <dgm:t>
        <a:bodyPr/>
        <a:lstStyle/>
        <a:p>
          <a:endParaRPr lang="en-US" sz="1400">
            <a:latin typeface="Times New Roman" panose="02020603050405020304" pitchFamily="18" charset="0"/>
            <a:cs typeface="Times New Roman" panose="02020603050405020304" pitchFamily="18" charset="0"/>
          </a:endParaRPr>
        </a:p>
      </dgm:t>
    </dgm:pt>
    <dgm:pt modelId="{876DB92A-B832-4A4F-A24A-8B99DD21828E}">
      <dgm:prSet custT="1"/>
      <dgm:spPr/>
      <dgm:t>
        <a:bodyPr/>
        <a:lstStyle/>
        <a:p>
          <a:r>
            <a:rPr lang="vi-VN" sz="1400" dirty="0">
              <a:latin typeface="Times New Roman" panose="02020603050405020304" pitchFamily="18" charset="0"/>
              <a:cs typeface="Times New Roman" panose="02020603050405020304" pitchFamily="18" charset="0"/>
            </a:rPr>
            <a:t>(2) </a:t>
          </a:r>
          <a:r>
            <a:rPr lang="en-US" sz="1400" dirty="0">
              <a:latin typeface="Times New Roman" panose="02020603050405020304" pitchFamily="18" charset="0"/>
              <a:cs typeface="Times New Roman" panose="02020603050405020304" pitchFamily="18" charset="0"/>
            </a:rPr>
            <a:t>P</a:t>
          </a:r>
          <a:r>
            <a:rPr lang="vi-VN" sz="1400" dirty="0">
              <a:latin typeface="Times New Roman" panose="02020603050405020304" pitchFamily="18" charset="0"/>
              <a:cs typeface="Times New Roman" panose="02020603050405020304" pitchFamily="18" charset="0"/>
            </a:rPr>
            <a:t>hải bảo đảm nguyên tắc loại trừ quy định tại các khoản 3, 4 và 5 Điều 28 Luật BVMT. Theo đó, đối với 01 dự án đầu tư khi phân loại theo các tiêu chí môi trường mà có thể đồng thời thuộc nhiều hơn 01 nhóm quy định tại các Phụ lục III, IV hoặc V </a:t>
          </a:r>
          <a:r>
            <a:rPr lang="en-US" sz="1400" dirty="0">
              <a:latin typeface="Times New Roman" panose="02020603050405020304" pitchFamily="18" charset="0"/>
              <a:cs typeface="Times New Roman" panose="02020603050405020304" pitchFamily="18" charset="0"/>
            </a:rPr>
            <a:t>ban </a:t>
          </a:r>
          <a:r>
            <a:rPr lang="en-US" sz="1400" dirty="0" err="1">
              <a:latin typeface="Times New Roman" panose="02020603050405020304" pitchFamily="18" charset="0"/>
              <a:cs typeface="Times New Roman" panose="02020603050405020304" pitchFamily="18" charset="0"/>
            </a:rPr>
            <a:t>hành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kèm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theo</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Nghị định số 08/2022/NĐ-CP thì dự án này được xếp vào nhóm có nguy cơ tác động xấu đến môi trường ở mức độ cao hơn.</a:t>
          </a:r>
          <a:endParaRPr lang="en-US" sz="1400" dirty="0">
            <a:latin typeface="Times New Roman" panose="02020603050405020304" pitchFamily="18" charset="0"/>
            <a:cs typeface="Times New Roman" panose="02020603050405020304" pitchFamily="18" charset="0"/>
          </a:endParaRPr>
        </a:p>
      </dgm:t>
    </dgm:pt>
    <dgm:pt modelId="{A3C4C23E-EFD9-458B-9865-E9A66A08460D}" type="parTrans" cxnId="{390AB162-0948-4897-ADC8-9FE00F676745}">
      <dgm:prSet/>
      <dgm:spPr/>
      <dgm:t>
        <a:bodyPr/>
        <a:lstStyle/>
        <a:p>
          <a:endParaRPr lang="en-US" sz="1400">
            <a:latin typeface="Times New Roman" panose="02020603050405020304" pitchFamily="18" charset="0"/>
            <a:cs typeface="Times New Roman" panose="02020603050405020304" pitchFamily="18" charset="0"/>
          </a:endParaRPr>
        </a:p>
      </dgm:t>
    </dgm:pt>
    <dgm:pt modelId="{9913F9EF-82BD-45A6-A6BC-C8499F04062D}" type="sibTrans" cxnId="{390AB162-0948-4897-ADC8-9FE00F676745}">
      <dgm:prSet custT="1"/>
      <dgm:spPr/>
      <dgm:t>
        <a:bodyPr/>
        <a:lstStyle/>
        <a:p>
          <a:endParaRPr lang="en-US" sz="1400">
            <a:latin typeface="Times New Roman" panose="02020603050405020304" pitchFamily="18" charset="0"/>
            <a:cs typeface="Times New Roman" panose="02020603050405020304" pitchFamily="18" charset="0"/>
          </a:endParaRPr>
        </a:p>
      </dgm:t>
    </dgm:pt>
    <dgm:pt modelId="{D91E7DDC-0219-4959-BD81-D445B7E35E10}">
      <dgm:prSet custT="1"/>
      <dgm:spPr/>
      <dgm:t>
        <a:bodyPr/>
        <a:lstStyle/>
        <a:p>
          <a:r>
            <a:rPr lang="vi-VN" sz="1400">
              <a:latin typeface="Times New Roman" panose="02020603050405020304" pitchFamily="18" charset="0"/>
              <a:cs typeface="Times New Roman" panose="02020603050405020304" pitchFamily="18" charset="0"/>
            </a:rPr>
            <a:t>(3) Trường hợp dự án đầu tư được xác định thuộc nhóm II </a:t>
          </a:r>
          <a:r>
            <a:rPr lang="en-US" sz="1400">
              <a:latin typeface="Times New Roman" panose="02020603050405020304" pitchFamily="18" charset="0"/>
              <a:cs typeface="Times New Roman" panose="02020603050405020304" pitchFamily="18" charset="0"/>
            </a:rPr>
            <a:t>và có một trong các tiêu chí thuộc đối tượng </a:t>
          </a:r>
          <a:r>
            <a:rPr lang="vi-VN" sz="1400">
              <a:latin typeface="Times New Roman" panose="02020603050405020304" pitchFamily="18" charset="0"/>
              <a:cs typeface="Times New Roman" panose="02020603050405020304" pitchFamily="18" charset="0"/>
            </a:rPr>
            <a:t>phải thực hiện ĐTM thì dự án được xếp vào số thứ tự phải thực hiện ĐTM.</a:t>
          </a:r>
          <a:endParaRPr lang="en-US" sz="1400">
            <a:latin typeface="Times New Roman" panose="02020603050405020304" pitchFamily="18" charset="0"/>
            <a:cs typeface="Times New Roman" panose="02020603050405020304" pitchFamily="18" charset="0"/>
          </a:endParaRPr>
        </a:p>
      </dgm:t>
    </dgm:pt>
    <dgm:pt modelId="{434E99A1-B1A9-4B75-8A96-E992680009B6}" type="parTrans" cxnId="{122D9868-DB29-4AC8-B67F-16755A5C48FE}">
      <dgm:prSet/>
      <dgm:spPr/>
      <dgm:t>
        <a:bodyPr/>
        <a:lstStyle/>
        <a:p>
          <a:endParaRPr lang="en-US" sz="1400">
            <a:latin typeface="Times New Roman" panose="02020603050405020304" pitchFamily="18" charset="0"/>
            <a:cs typeface="Times New Roman" panose="02020603050405020304" pitchFamily="18" charset="0"/>
          </a:endParaRPr>
        </a:p>
      </dgm:t>
    </dgm:pt>
    <dgm:pt modelId="{73FCAD6E-8EE9-4175-A8D7-FB4ADCCAD665}" type="sibTrans" cxnId="{122D9868-DB29-4AC8-B67F-16755A5C48FE}">
      <dgm:prSet custT="1"/>
      <dgm:spPr/>
      <dgm:t>
        <a:bodyPr/>
        <a:lstStyle/>
        <a:p>
          <a:endParaRPr lang="en-US" sz="1400">
            <a:latin typeface="Times New Roman" panose="02020603050405020304" pitchFamily="18" charset="0"/>
            <a:cs typeface="Times New Roman" panose="02020603050405020304" pitchFamily="18" charset="0"/>
          </a:endParaRPr>
        </a:p>
      </dgm:t>
    </dgm:pt>
    <dgm:pt modelId="{D73E218A-93D5-462B-8C0A-812FD11709A5}">
      <dgm:prSet custT="1"/>
      <dgm:spPr/>
      <dgm:t>
        <a:bodyPr/>
        <a:lstStyle/>
        <a:p>
          <a:r>
            <a:rPr lang="vi-VN" sz="1400" dirty="0">
              <a:latin typeface="Times New Roman" panose="02020603050405020304" pitchFamily="18" charset="0"/>
              <a:cs typeface="Times New Roman" panose="02020603050405020304" pitchFamily="18" charset="0"/>
            </a:rPr>
            <a:t>(4) Trường hợp dự án đầu tư có nhiều hơn một hạng mục</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hoạt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động</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với các tiêu chí về môi trường khác nhau thì lựa chọn hạng mục</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hoạt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động</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thuộc nhóm có nguy cơ tác động xấu đến môi trường ở mức độ cao hơn để phân loại dự án.</a:t>
          </a:r>
          <a:endParaRPr lang="en-US" sz="1400" dirty="0">
            <a:latin typeface="Times New Roman" panose="02020603050405020304" pitchFamily="18" charset="0"/>
            <a:cs typeface="Times New Roman" panose="02020603050405020304" pitchFamily="18" charset="0"/>
          </a:endParaRPr>
        </a:p>
      </dgm:t>
    </dgm:pt>
    <dgm:pt modelId="{DE040C03-E9E8-4434-ACB4-A01B60E3B9E7}" type="parTrans" cxnId="{19833364-EA91-42EB-8828-32B111296FE1}">
      <dgm:prSet/>
      <dgm:spPr/>
      <dgm:t>
        <a:bodyPr/>
        <a:lstStyle/>
        <a:p>
          <a:endParaRPr lang="en-US" sz="1400">
            <a:latin typeface="Times New Roman" panose="02020603050405020304" pitchFamily="18" charset="0"/>
            <a:cs typeface="Times New Roman" panose="02020603050405020304" pitchFamily="18" charset="0"/>
          </a:endParaRPr>
        </a:p>
      </dgm:t>
    </dgm:pt>
    <dgm:pt modelId="{4D179F10-8F90-473D-9F1A-1D8C945BFB0D}" type="sibTrans" cxnId="{19833364-EA91-42EB-8828-32B111296FE1}">
      <dgm:prSet custT="1"/>
      <dgm:spPr/>
      <dgm:t>
        <a:bodyPr/>
        <a:lstStyle/>
        <a:p>
          <a:endParaRPr lang="en-US" sz="1400">
            <a:latin typeface="Times New Roman" panose="02020603050405020304" pitchFamily="18" charset="0"/>
            <a:cs typeface="Times New Roman" panose="02020603050405020304" pitchFamily="18" charset="0"/>
          </a:endParaRPr>
        </a:p>
      </dgm:t>
    </dgm:pt>
    <dgm:pt modelId="{5189CF23-A239-417A-A3D7-9C873FEBB516}">
      <dgm:prSet custT="1"/>
      <dgm:spPr/>
      <dgm:t>
        <a:bodyPr/>
        <a:lstStyle/>
        <a:p>
          <a:r>
            <a:rPr lang="en-US" sz="1400">
              <a:latin typeface="Times New Roman" panose="02020603050405020304" pitchFamily="18" charset="0"/>
              <a:cs typeface="Times New Roman" panose="02020603050405020304" pitchFamily="18" charset="0"/>
            </a:rPr>
            <a:t>(5) Trường hợp sau khi phân loại mà dự án đầu tư không thuộc </a:t>
          </a:r>
          <a:r>
            <a:rPr lang="vi-VN" sz="1400">
              <a:latin typeface="Times New Roman" panose="02020603050405020304" pitchFamily="18" charset="0"/>
              <a:cs typeface="Times New Roman" panose="02020603050405020304" pitchFamily="18" charset="0"/>
            </a:rPr>
            <a:t>các Phụ lục III, IV hoặc V </a:t>
          </a:r>
          <a:r>
            <a:rPr lang="en-US" sz="1400">
              <a:latin typeface="Times New Roman" panose="02020603050405020304" pitchFamily="18" charset="0"/>
              <a:cs typeface="Times New Roman" panose="02020603050405020304" pitchFamily="18" charset="0"/>
            </a:rPr>
            <a:t>ban hành kèm theo </a:t>
          </a:r>
          <a:r>
            <a:rPr lang="vi-VN" sz="1400">
              <a:latin typeface="Times New Roman" panose="02020603050405020304" pitchFamily="18" charset="0"/>
              <a:cs typeface="Times New Roman" panose="02020603050405020304" pitchFamily="18" charset="0"/>
            </a:rPr>
            <a:t>Nghị định số 08/2022/NĐ-CP</a:t>
          </a:r>
          <a:r>
            <a:rPr lang="en-US" sz="1400">
              <a:latin typeface="Times New Roman" panose="02020603050405020304" pitchFamily="18" charset="0"/>
              <a:cs typeface="Times New Roman" panose="02020603050405020304" pitchFamily="18" charset="0"/>
            </a:rPr>
            <a:t> thì xác định dự án đầu tư đó thuộc nhóm IV (không có nguy cơ gây ô nhiễm môi trường).</a:t>
          </a:r>
        </a:p>
      </dgm:t>
    </dgm:pt>
    <dgm:pt modelId="{FF961F14-1212-447C-915C-518197969613}" type="parTrans" cxnId="{5326A6D1-0C8B-4BD6-ABF9-7A5B0FFA191F}">
      <dgm:prSet/>
      <dgm:spPr/>
      <dgm:t>
        <a:bodyPr/>
        <a:lstStyle/>
        <a:p>
          <a:endParaRPr lang="en-US" sz="1400">
            <a:latin typeface="Times New Roman" panose="02020603050405020304" pitchFamily="18" charset="0"/>
            <a:cs typeface="Times New Roman" panose="02020603050405020304" pitchFamily="18" charset="0"/>
          </a:endParaRPr>
        </a:p>
      </dgm:t>
    </dgm:pt>
    <dgm:pt modelId="{5E7E0CE1-6C5D-40AC-8FD3-346AD4CB977F}" type="sibTrans" cxnId="{5326A6D1-0C8B-4BD6-ABF9-7A5B0FFA191F}">
      <dgm:prSet/>
      <dgm:spPr/>
      <dgm:t>
        <a:bodyPr/>
        <a:lstStyle/>
        <a:p>
          <a:endParaRPr lang="en-US" sz="1400">
            <a:latin typeface="Times New Roman" panose="02020603050405020304" pitchFamily="18" charset="0"/>
            <a:cs typeface="Times New Roman" panose="02020603050405020304" pitchFamily="18" charset="0"/>
          </a:endParaRPr>
        </a:p>
      </dgm:t>
    </dgm:pt>
    <dgm:pt modelId="{9B378EDD-8A24-45CC-8C0A-0B6F7F38B27F}" type="pres">
      <dgm:prSet presAssocID="{2591E09D-CEFE-4CB6-BFBA-FCBD8B4DA54C}" presName="linearFlow" presStyleCnt="0">
        <dgm:presLayoutVars>
          <dgm:dir/>
          <dgm:resizeHandles val="exact"/>
        </dgm:presLayoutVars>
      </dgm:prSet>
      <dgm:spPr/>
    </dgm:pt>
    <dgm:pt modelId="{C05945DC-4095-40E5-A663-793377B8FC25}" type="pres">
      <dgm:prSet presAssocID="{D0180DB6-EFC1-4BC3-B29F-1EBCDD95BFC9}" presName="composite" presStyleCnt="0"/>
      <dgm:spPr/>
    </dgm:pt>
    <dgm:pt modelId="{DC0853D4-D90E-46DA-A09F-6E21EF29262B}" type="pres">
      <dgm:prSet presAssocID="{D0180DB6-EFC1-4BC3-B29F-1EBCDD95BFC9}" presName="imgShp" presStyleLbl="fgImgPlace1" presStyleIdx="0" presStyleCnt="5" custLinFactNeighborX="-62127" custLinFactNeighborY="-1292"/>
      <dgm:spPr/>
    </dgm:pt>
    <dgm:pt modelId="{A24CAF73-B256-4284-B0FF-4FD1DE30902B}" type="pres">
      <dgm:prSet presAssocID="{D0180DB6-EFC1-4BC3-B29F-1EBCDD95BFC9}" presName="txShp" presStyleLbl="node1" presStyleIdx="0" presStyleCnt="5" custScaleX="116590" custScaleY="131561">
        <dgm:presLayoutVars>
          <dgm:bulletEnabled val="1"/>
        </dgm:presLayoutVars>
      </dgm:prSet>
      <dgm:spPr/>
    </dgm:pt>
    <dgm:pt modelId="{D755D22E-FF83-424C-A0AA-2C35197EE4D7}" type="pres">
      <dgm:prSet presAssocID="{A64C4415-A8F4-455A-8A52-A6E5F82D24E4}" presName="spacing" presStyleCnt="0"/>
      <dgm:spPr/>
    </dgm:pt>
    <dgm:pt modelId="{3A323349-E823-48B3-9F6B-175979B4940A}" type="pres">
      <dgm:prSet presAssocID="{876DB92A-B832-4A4F-A24A-8B99DD21828E}" presName="composite" presStyleCnt="0"/>
      <dgm:spPr/>
    </dgm:pt>
    <dgm:pt modelId="{837CB133-D461-43C6-AE12-A2A7FD86E8CB}" type="pres">
      <dgm:prSet presAssocID="{876DB92A-B832-4A4F-A24A-8B99DD21828E}" presName="imgShp" presStyleLbl="fgImgPlace1" presStyleIdx="1" presStyleCnt="5" custLinFactNeighborX="-62127" custLinFactNeighborY="-1292"/>
      <dgm:spPr/>
    </dgm:pt>
    <dgm:pt modelId="{2F61329E-6D02-44BA-B9B1-5F1477EDBDB0}" type="pres">
      <dgm:prSet presAssocID="{876DB92A-B832-4A4F-A24A-8B99DD21828E}" presName="txShp" presStyleLbl="node1" presStyleIdx="1" presStyleCnt="5" custScaleX="116590" custScaleY="132943">
        <dgm:presLayoutVars>
          <dgm:bulletEnabled val="1"/>
        </dgm:presLayoutVars>
      </dgm:prSet>
      <dgm:spPr/>
    </dgm:pt>
    <dgm:pt modelId="{73BF0E84-EF39-4E95-9E1C-0B6B14A12A56}" type="pres">
      <dgm:prSet presAssocID="{9913F9EF-82BD-45A6-A6BC-C8499F04062D}" presName="spacing" presStyleCnt="0"/>
      <dgm:spPr/>
    </dgm:pt>
    <dgm:pt modelId="{3193F06C-6EA0-4F0F-8925-112C2725152B}" type="pres">
      <dgm:prSet presAssocID="{D91E7DDC-0219-4959-BD81-D445B7E35E10}" presName="composite" presStyleCnt="0"/>
      <dgm:spPr/>
    </dgm:pt>
    <dgm:pt modelId="{C038D5CD-5EBD-4A16-B86F-470B8B14AE4C}" type="pres">
      <dgm:prSet presAssocID="{D91E7DDC-0219-4959-BD81-D445B7E35E10}" presName="imgShp" presStyleLbl="fgImgPlace1" presStyleIdx="2" presStyleCnt="5" custLinFactNeighborX="-62127" custLinFactNeighborY="-1292"/>
      <dgm:spPr/>
    </dgm:pt>
    <dgm:pt modelId="{F733E13C-D4A4-49DB-A4F5-8DDE71CFEE2D}" type="pres">
      <dgm:prSet presAssocID="{D91E7DDC-0219-4959-BD81-D445B7E35E10}" presName="txShp" presStyleLbl="node1" presStyleIdx="2" presStyleCnt="5" custScaleX="116590">
        <dgm:presLayoutVars>
          <dgm:bulletEnabled val="1"/>
        </dgm:presLayoutVars>
      </dgm:prSet>
      <dgm:spPr/>
    </dgm:pt>
    <dgm:pt modelId="{29508517-385E-4A89-BFB0-D21A7651525D}" type="pres">
      <dgm:prSet presAssocID="{73FCAD6E-8EE9-4175-A8D7-FB4ADCCAD665}" presName="spacing" presStyleCnt="0"/>
      <dgm:spPr/>
    </dgm:pt>
    <dgm:pt modelId="{438821CB-7869-4CA1-BE98-E379CF633A80}" type="pres">
      <dgm:prSet presAssocID="{D73E218A-93D5-462B-8C0A-812FD11709A5}" presName="composite" presStyleCnt="0"/>
      <dgm:spPr/>
    </dgm:pt>
    <dgm:pt modelId="{831614FA-4C8E-4CEA-965A-BEF8AA209BA4}" type="pres">
      <dgm:prSet presAssocID="{D73E218A-93D5-462B-8C0A-812FD11709A5}" presName="imgShp" presStyleLbl="fgImgPlace1" presStyleIdx="3" presStyleCnt="5" custLinFactNeighborX="-62127" custLinFactNeighborY="-1292"/>
      <dgm:spPr/>
    </dgm:pt>
    <dgm:pt modelId="{31B6BE94-ACC5-4D99-8CA7-89909FE95CF9}" type="pres">
      <dgm:prSet presAssocID="{D73E218A-93D5-462B-8C0A-812FD11709A5}" presName="txShp" presStyleLbl="node1" presStyleIdx="3" presStyleCnt="5" custScaleX="116590">
        <dgm:presLayoutVars>
          <dgm:bulletEnabled val="1"/>
        </dgm:presLayoutVars>
      </dgm:prSet>
      <dgm:spPr/>
    </dgm:pt>
    <dgm:pt modelId="{A90FB658-6530-4228-993A-F78864FFB968}" type="pres">
      <dgm:prSet presAssocID="{4D179F10-8F90-473D-9F1A-1D8C945BFB0D}" presName="spacing" presStyleCnt="0"/>
      <dgm:spPr/>
    </dgm:pt>
    <dgm:pt modelId="{1CD965C3-1CA3-4023-8460-D87833FF75BE}" type="pres">
      <dgm:prSet presAssocID="{5189CF23-A239-417A-A3D7-9C873FEBB516}" presName="composite" presStyleCnt="0"/>
      <dgm:spPr/>
    </dgm:pt>
    <dgm:pt modelId="{B52C58B2-00A3-460A-AF82-61B9ED404688}" type="pres">
      <dgm:prSet presAssocID="{5189CF23-A239-417A-A3D7-9C873FEBB516}" presName="imgShp" presStyleLbl="fgImgPlace1" presStyleIdx="4" presStyleCnt="5" custLinFactNeighborX="-62127" custLinFactNeighborY="-1292"/>
      <dgm:spPr/>
    </dgm:pt>
    <dgm:pt modelId="{862693FE-4FA1-4871-8E88-C03ADBFA08CB}" type="pres">
      <dgm:prSet presAssocID="{5189CF23-A239-417A-A3D7-9C873FEBB516}" presName="txShp" presStyleLbl="node1" presStyleIdx="4" presStyleCnt="5" custScaleX="116590">
        <dgm:presLayoutVars>
          <dgm:bulletEnabled val="1"/>
        </dgm:presLayoutVars>
      </dgm:prSet>
      <dgm:spPr/>
    </dgm:pt>
  </dgm:ptLst>
  <dgm:cxnLst>
    <dgm:cxn modelId="{66415C02-DFB4-4FA1-8CFE-23C03AA897A0}" type="presOf" srcId="{2591E09D-CEFE-4CB6-BFBA-FCBD8B4DA54C}" destId="{9B378EDD-8A24-45CC-8C0A-0B6F7F38B27F}" srcOrd="0" destOrd="0" presId="urn:microsoft.com/office/officeart/2005/8/layout/vList3"/>
    <dgm:cxn modelId="{A7C4E109-D2A5-4005-A60B-1B360631043D}" type="presOf" srcId="{D0180DB6-EFC1-4BC3-B29F-1EBCDD95BFC9}" destId="{A24CAF73-B256-4284-B0FF-4FD1DE30902B}" srcOrd="0" destOrd="0" presId="urn:microsoft.com/office/officeart/2005/8/layout/vList3"/>
    <dgm:cxn modelId="{2D75D60B-CD93-4C67-AD53-2DB5B4AA736F}" type="presOf" srcId="{5189CF23-A239-417A-A3D7-9C873FEBB516}" destId="{862693FE-4FA1-4871-8E88-C03ADBFA08CB}" srcOrd="0" destOrd="0" presId="urn:microsoft.com/office/officeart/2005/8/layout/vList3"/>
    <dgm:cxn modelId="{4D9BD532-560E-431C-97C5-C547F7670257}" type="presOf" srcId="{D73E218A-93D5-462B-8C0A-812FD11709A5}" destId="{31B6BE94-ACC5-4D99-8CA7-89909FE95CF9}" srcOrd="0" destOrd="0" presId="urn:microsoft.com/office/officeart/2005/8/layout/vList3"/>
    <dgm:cxn modelId="{33C0A958-A30B-4E68-8991-897F4E21C376}" type="presOf" srcId="{876DB92A-B832-4A4F-A24A-8B99DD21828E}" destId="{2F61329E-6D02-44BA-B9B1-5F1477EDBDB0}" srcOrd="0" destOrd="0" presId="urn:microsoft.com/office/officeart/2005/8/layout/vList3"/>
    <dgm:cxn modelId="{390AB162-0948-4897-ADC8-9FE00F676745}" srcId="{2591E09D-CEFE-4CB6-BFBA-FCBD8B4DA54C}" destId="{876DB92A-B832-4A4F-A24A-8B99DD21828E}" srcOrd="1" destOrd="0" parTransId="{A3C4C23E-EFD9-458B-9865-E9A66A08460D}" sibTransId="{9913F9EF-82BD-45A6-A6BC-C8499F04062D}"/>
    <dgm:cxn modelId="{19833364-EA91-42EB-8828-32B111296FE1}" srcId="{2591E09D-CEFE-4CB6-BFBA-FCBD8B4DA54C}" destId="{D73E218A-93D5-462B-8C0A-812FD11709A5}" srcOrd="3" destOrd="0" parTransId="{DE040C03-E9E8-4434-ACB4-A01B60E3B9E7}" sibTransId="{4D179F10-8F90-473D-9F1A-1D8C945BFB0D}"/>
    <dgm:cxn modelId="{122D9868-DB29-4AC8-B67F-16755A5C48FE}" srcId="{2591E09D-CEFE-4CB6-BFBA-FCBD8B4DA54C}" destId="{D91E7DDC-0219-4959-BD81-D445B7E35E10}" srcOrd="2" destOrd="0" parTransId="{434E99A1-B1A9-4B75-8A96-E992680009B6}" sibTransId="{73FCAD6E-8EE9-4175-A8D7-FB4ADCCAD665}"/>
    <dgm:cxn modelId="{5326A6D1-0C8B-4BD6-ABF9-7A5B0FFA191F}" srcId="{2591E09D-CEFE-4CB6-BFBA-FCBD8B4DA54C}" destId="{5189CF23-A239-417A-A3D7-9C873FEBB516}" srcOrd="4" destOrd="0" parTransId="{FF961F14-1212-447C-915C-518197969613}" sibTransId="{5E7E0CE1-6C5D-40AC-8FD3-346AD4CB977F}"/>
    <dgm:cxn modelId="{62506DE3-C19F-4966-9300-C8B08310799E}" srcId="{2591E09D-CEFE-4CB6-BFBA-FCBD8B4DA54C}" destId="{D0180DB6-EFC1-4BC3-B29F-1EBCDD95BFC9}" srcOrd="0" destOrd="0" parTransId="{D892DB29-94E8-4BC8-A7B6-DDAA4FBDEABD}" sibTransId="{A64C4415-A8F4-455A-8A52-A6E5F82D24E4}"/>
    <dgm:cxn modelId="{1979DBEA-E046-4D5A-8794-AAAAF8909B54}" type="presOf" srcId="{D91E7DDC-0219-4959-BD81-D445B7E35E10}" destId="{F733E13C-D4A4-49DB-A4F5-8DDE71CFEE2D}" srcOrd="0" destOrd="0" presId="urn:microsoft.com/office/officeart/2005/8/layout/vList3"/>
    <dgm:cxn modelId="{C55A1489-D4A6-4765-B4E0-3445B99FB3D8}" type="presParOf" srcId="{9B378EDD-8A24-45CC-8C0A-0B6F7F38B27F}" destId="{C05945DC-4095-40E5-A663-793377B8FC25}" srcOrd="0" destOrd="0" presId="urn:microsoft.com/office/officeart/2005/8/layout/vList3"/>
    <dgm:cxn modelId="{1EEB038A-80B6-4EFA-AAC4-9CAD61ED4794}" type="presParOf" srcId="{C05945DC-4095-40E5-A663-793377B8FC25}" destId="{DC0853D4-D90E-46DA-A09F-6E21EF29262B}" srcOrd="0" destOrd="0" presId="urn:microsoft.com/office/officeart/2005/8/layout/vList3"/>
    <dgm:cxn modelId="{8F4B95A2-663A-4F46-8A2C-B20D0F1896B0}" type="presParOf" srcId="{C05945DC-4095-40E5-A663-793377B8FC25}" destId="{A24CAF73-B256-4284-B0FF-4FD1DE30902B}" srcOrd="1" destOrd="0" presId="urn:microsoft.com/office/officeart/2005/8/layout/vList3"/>
    <dgm:cxn modelId="{F2C8168A-3F9A-467A-8B02-B41D4A1DDE9A}" type="presParOf" srcId="{9B378EDD-8A24-45CC-8C0A-0B6F7F38B27F}" destId="{D755D22E-FF83-424C-A0AA-2C35197EE4D7}" srcOrd="1" destOrd="0" presId="urn:microsoft.com/office/officeart/2005/8/layout/vList3"/>
    <dgm:cxn modelId="{79288C67-8F7E-448C-B602-ADDEB7DC4271}" type="presParOf" srcId="{9B378EDD-8A24-45CC-8C0A-0B6F7F38B27F}" destId="{3A323349-E823-48B3-9F6B-175979B4940A}" srcOrd="2" destOrd="0" presId="urn:microsoft.com/office/officeart/2005/8/layout/vList3"/>
    <dgm:cxn modelId="{1B212BCC-AAF4-4369-8101-8C2C1F56A208}" type="presParOf" srcId="{3A323349-E823-48B3-9F6B-175979B4940A}" destId="{837CB133-D461-43C6-AE12-A2A7FD86E8CB}" srcOrd="0" destOrd="0" presId="urn:microsoft.com/office/officeart/2005/8/layout/vList3"/>
    <dgm:cxn modelId="{3C336C59-16AC-4FFD-BDA6-F777ACFCCF43}" type="presParOf" srcId="{3A323349-E823-48B3-9F6B-175979B4940A}" destId="{2F61329E-6D02-44BA-B9B1-5F1477EDBDB0}" srcOrd="1" destOrd="0" presId="urn:microsoft.com/office/officeart/2005/8/layout/vList3"/>
    <dgm:cxn modelId="{8DD398F6-4BD2-41CB-97D2-45884AE1F56D}" type="presParOf" srcId="{9B378EDD-8A24-45CC-8C0A-0B6F7F38B27F}" destId="{73BF0E84-EF39-4E95-9E1C-0B6B14A12A56}" srcOrd="3" destOrd="0" presId="urn:microsoft.com/office/officeart/2005/8/layout/vList3"/>
    <dgm:cxn modelId="{8E5D6035-A68C-4935-A5D1-F32E61492FA5}" type="presParOf" srcId="{9B378EDD-8A24-45CC-8C0A-0B6F7F38B27F}" destId="{3193F06C-6EA0-4F0F-8925-112C2725152B}" srcOrd="4" destOrd="0" presId="urn:microsoft.com/office/officeart/2005/8/layout/vList3"/>
    <dgm:cxn modelId="{E8B16483-5509-4D7F-B0AB-EC3CB97DA693}" type="presParOf" srcId="{3193F06C-6EA0-4F0F-8925-112C2725152B}" destId="{C038D5CD-5EBD-4A16-B86F-470B8B14AE4C}" srcOrd="0" destOrd="0" presId="urn:microsoft.com/office/officeart/2005/8/layout/vList3"/>
    <dgm:cxn modelId="{BCCAFDAA-9FC8-4DDE-91BD-44A7FCC2F7F2}" type="presParOf" srcId="{3193F06C-6EA0-4F0F-8925-112C2725152B}" destId="{F733E13C-D4A4-49DB-A4F5-8DDE71CFEE2D}" srcOrd="1" destOrd="0" presId="urn:microsoft.com/office/officeart/2005/8/layout/vList3"/>
    <dgm:cxn modelId="{4E18EA82-CA36-4183-9EA5-66FB0CE7225C}" type="presParOf" srcId="{9B378EDD-8A24-45CC-8C0A-0B6F7F38B27F}" destId="{29508517-385E-4A89-BFB0-D21A7651525D}" srcOrd="5" destOrd="0" presId="urn:microsoft.com/office/officeart/2005/8/layout/vList3"/>
    <dgm:cxn modelId="{8C393381-7C53-46E1-83DB-A56023260C85}" type="presParOf" srcId="{9B378EDD-8A24-45CC-8C0A-0B6F7F38B27F}" destId="{438821CB-7869-4CA1-BE98-E379CF633A80}" srcOrd="6" destOrd="0" presId="urn:microsoft.com/office/officeart/2005/8/layout/vList3"/>
    <dgm:cxn modelId="{CE058526-1B57-4D49-8179-42FDB6521719}" type="presParOf" srcId="{438821CB-7869-4CA1-BE98-E379CF633A80}" destId="{831614FA-4C8E-4CEA-965A-BEF8AA209BA4}" srcOrd="0" destOrd="0" presId="urn:microsoft.com/office/officeart/2005/8/layout/vList3"/>
    <dgm:cxn modelId="{D0B3EDD8-99B4-448A-8F0E-F22A6DBA9CF7}" type="presParOf" srcId="{438821CB-7869-4CA1-BE98-E379CF633A80}" destId="{31B6BE94-ACC5-4D99-8CA7-89909FE95CF9}" srcOrd="1" destOrd="0" presId="urn:microsoft.com/office/officeart/2005/8/layout/vList3"/>
    <dgm:cxn modelId="{57353A1B-80A4-4C42-9CEE-DA58C2EFF583}" type="presParOf" srcId="{9B378EDD-8A24-45CC-8C0A-0B6F7F38B27F}" destId="{A90FB658-6530-4228-993A-F78864FFB968}" srcOrd="7" destOrd="0" presId="urn:microsoft.com/office/officeart/2005/8/layout/vList3"/>
    <dgm:cxn modelId="{859635A6-7FFE-47AB-A78C-F68615D61718}" type="presParOf" srcId="{9B378EDD-8A24-45CC-8C0A-0B6F7F38B27F}" destId="{1CD965C3-1CA3-4023-8460-D87833FF75BE}" srcOrd="8" destOrd="0" presId="urn:microsoft.com/office/officeart/2005/8/layout/vList3"/>
    <dgm:cxn modelId="{3A4148C5-D8B2-4174-9455-C2E4DCCFDDB2}" type="presParOf" srcId="{1CD965C3-1CA3-4023-8460-D87833FF75BE}" destId="{B52C58B2-00A3-460A-AF82-61B9ED404688}" srcOrd="0" destOrd="0" presId="urn:microsoft.com/office/officeart/2005/8/layout/vList3"/>
    <dgm:cxn modelId="{CA207159-6387-4311-804D-47E899412F61}" type="presParOf" srcId="{1CD965C3-1CA3-4023-8460-D87833FF75BE}" destId="{862693FE-4FA1-4871-8E88-C03ADBFA08C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62FDA5-E96F-4748-AC77-99D3B8AB145C}" type="doc">
      <dgm:prSet loTypeId="urn:microsoft.com/office/officeart/2005/8/layout/lProcess2" loCatId="list" qsTypeId="urn:microsoft.com/office/officeart/2005/8/quickstyle/simple2" qsCatId="simple" csTypeId="urn:microsoft.com/office/officeart/2005/8/colors/accent1_2" csCatId="accent1" phldr="1"/>
      <dgm:spPr/>
      <dgm:t>
        <a:bodyPr/>
        <a:lstStyle/>
        <a:p>
          <a:endParaRPr lang="en-US"/>
        </a:p>
      </dgm:t>
    </dgm:pt>
    <dgm:pt modelId="{7D3F93C3-BE46-4E75-BAEE-5D75E00ECECD}">
      <dgm:prSet phldrT="[Text]" custT="1"/>
      <dgm:spPr/>
      <dgm:t>
        <a:bodyPr/>
        <a:lstStyle/>
        <a:p>
          <a:r>
            <a:rPr lang="en-US" sz="2000" b="1" i="1" dirty="0" err="1">
              <a:latin typeface="Times New Roman" panose="02020603050405020304" pitchFamily="18" charset="0"/>
              <a:cs typeface="Times New Roman" panose="02020603050405020304" pitchFamily="18" charset="0"/>
            </a:rPr>
            <a:t>Bước</a:t>
          </a:r>
          <a:r>
            <a:rPr lang="en-US" sz="2000" b="1" i="1" dirty="0">
              <a:latin typeface="Times New Roman" panose="02020603050405020304" pitchFamily="18" charset="0"/>
              <a:cs typeface="Times New Roman" panose="02020603050405020304" pitchFamily="18" charset="0"/>
            </a:rPr>
            <a:t> 1. </a:t>
          </a:r>
          <a:r>
            <a:rPr lang="en-US" sz="2000" b="1" i="1" dirty="0" err="1">
              <a:latin typeface="Times New Roman" panose="02020603050405020304" pitchFamily="18" charset="0"/>
              <a:cs typeface="Times New Roman" panose="02020603050405020304" pitchFamily="18" charset="0"/>
            </a:rPr>
            <a:t>Xác</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định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loại</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hình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sản</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xuất</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kinh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doanh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dịch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vụ</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kèm</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theo</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quy</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mô</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công</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suất</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của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dự</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án</a:t>
          </a:r>
          <a:endParaRPr lang="en-US" sz="2000" b="1" i="1" dirty="0">
            <a:latin typeface="Times New Roman" panose="02020603050405020304" pitchFamily="18" charset="0"/>
            <a:cs typeface="Times New Roman" panose="02020603050405020304" pitchFamily="18" charset="0"/>
          </a:endParaRPr>
        </a:p>
      </dgm:t>
    </dgm:pt>
    <dgm:pt modelId="{6C930B9C-CD7D-4455-9DFF-5C6F797C72B2}" type="parTrans" cxnId="{E2945A5D-8353-4098-A0C6-D1CB86C0B472}">
      <dgm:prSet/>
      <dgm:spPr/>
      <dgm:t>
        <a:bodyPr/>
        <a:lstStyle/>
        <a:p>
          <a:endParaRPr lang="en-US"/>
        </a:p>
      </dgm:t>
    </dgm:pt>
    <dgm:pt modelId="{773D9F1A-CD8D-49E5-8421-A0E970776CA2}" type="sibTrans" cxnId="{E2945A5D-8353-4098-A0C6-D1CB86C0B472}">
      <dgm:prSet/>
      <dgm:spPr/>
      <dgm:t>
        <a:bodyPr/>
        <a:lstStyle/>
        <a:p>
          <a:endParaRPr lang="en-US"/>
        </a:p>
      </dgm:t>
    </dgm:pt>
    <dgm:pt modelId="{30C29E39-FBD9-4F82-9454-DE0F703C4828}">
      <dgm:prSet phldrT="[Text]" custT="1"/>
      <dgm:spPr/>
      <dgm:t>
        <a:bodyPr/>
        <a:lstStyle/>
        <a:p>
          <a:r>
            <a:rPr lang="en-US" sz="1700" dirty="0" err="1">
              <a:latin typeface="Times New Roman" panose="02020603050405020304" pitchFamily="18" charset="0"/>
              <a:cs typeface="Times New Roman" panose="02020603050405020304" pitchFamily="18" charset="0"/>
            </a:rPr>
            <a:t>Kết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quả</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thực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hiện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bước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này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sẽ</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xác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dự</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án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có</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hoặc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không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thuộc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loại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hình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sản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xuất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kinh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doanh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dịch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vụ</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có</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nguy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cơ</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gây</a:t>
          </a:r>
          <a:r>
            <a:rPr lang="en-US" sz="1700" dirty="0">
              <a:latin typeface="Times New Roman" panose="02020603050405020304" pitchFamily="18" charset="0"/>
              <a:cs typeface="Times New Roman" panose="02020603050405020304" pitchFamily="18" charset="0"/>
            </a:rPr>
            <a:t> ô </a:t>
          </a:r>
          <a:r>
            <a:rPr lang="en-US" sz="1700" dirty="0" err="1">
              <a:latin typeface="Times New Roman" panose="02020603050405020304" pitchFamily="18" charset="0"/>
              <a:cs typeface="Times New Roman" panose="02020603050405020304" pitchFamily="18" charset="0"/>
            </a:rPr>
            <a:t>nhiễm</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môi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trường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quy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tại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Phụ</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lục</a:t>
          </a:r>
          <a:r>
            <a:rPr lang="en-US" sz="1700" dirty="0">
              <a:latin typeface="Times New Roman" panose="02020603050405020304" pitchFamily="18" charset="0"/>
              <a:cs typeface="Times New Roman" panose="02020603050405020304" pitchFamily="18" charset="0"/>
            </a:rPr>
            <a:t> II ban </a:t>
          </a:r>
          <a:r>
            <a:rPr lang="en-US" sz="1700" dirty="0" err="1">
              <a:latin typeface="Times New Roman" panose="02020603050405020304" pitchFamily="18" charset="0"/>
              <a:cs typeface="Times New Roman" panose="02020603050405020304" pitchFamily="18" charset="0"/>
            </a:rPr>
            <a:t>hành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kèm</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theo</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Nghị</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số</a:t>
          </a:r>
          <a:r>
            <a:rPr lang="en-US" sz="1700" dirty="0">
              <a:latin typeface="Times New Roman" panose="02020603050405020304" pitchFamily="18" charset="0"/>
              <a:cs typeface="Times New Roman" panose="02020603050405020304" pitchFamily="18" charset="0"/>
            </a:rPr>
            <a:t> 08/2022/NĐ-CP).</a:t>
          </a:r>
        </a:p>
      </dgm:t>
    </dgm:pt>
    <dgm:pt modelId="{9EAAB095-12E7-4869-BDE0-0533FA284081}" type="parTrans" cxnId="{F81B2574-2285-4AC2-BA8A-303A900FF7B1}">
      <dgm:prSet/>
      <dgm:spPr/>
      <dgm:t>
        <a:bodyPr/>
        <a:lstStyle/>
        <a:p>
          <a:endParaRPr lang="en-US"/>
        </a:p>
      </dgm:t>
    </dgm:pt>
    <dgm:pt modelId="{995AA3B6-923D-43AA-AD5A-B0885F7C3D1C}" type="sibTrans" cxnId="{F81B2574-2285-4AC2-BA8A-303A900FF7B1}">
      <dgm:prSet/>
      <dgm:spPr/>
      <dgm:t>
        <a:bodyPr/>
        <a:lstStyle/>
        <a:p>
          <a:endParaRPr lang="en-US"/>
        </a:p>
      </dgm:t>
    </dgm:pt>
    <dgm:pt modelId="{99C841E7-6486-4587-A67E-70E8B234FF68}">
      <dgm:prSet phldrT="[Text]" custT="1"/>
      <dgm:spPr/>
      <dgm:t>
        <a:bodyPr/>
        <a:lstStyle/>
        <a:p>
          <a:r>
            <a:rPr lang="en-US" sz="1700" dirty="0" err="1">
              <a:latin typeface="Times New Roman" panose="02020603050405020304" pitchFamily="18" charset="0"/>
              <a:cs typeface="Times New Roman" panose="02020603050405020304" pitchFamily="18" charset="0"/>
            </a:rPr>
            <a:t>Trường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hợp</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dự</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án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thuộc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loại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hình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sản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xuất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kinh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doanh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dịch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vụ</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có</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nguy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cơ</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gây</a:t>
          </a:r>
          <a:r>
            <a:rPr lang="en-US" sz="1700" dirty="0">
              <a:latin typeface="Times New Roman" panose="02020603050405020304" pitchFamily="18" charset="0"/>
              <a:cs typeface="Times New Roman" panose="02020603050405020304" pitchFamily="18" charset="0"/>
            </a:rPr>
            <a:t> ô </a:t>
          </a:r>
          <a:r>
            <a:rPr lang="en-US" sz="1700" dirty="0" err="1">
              <a:latin typeface="Times New Roman" panose="02020603050405020304" pitchFamily="18" charset="0"/>
              <a:cs typeface="Times New Roman" panose="02020603050405020304" pitchFamily="18" charset="0"/>
            </a:rPr>
            <a:t>nhiễm</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môi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trường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thì</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xác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công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suất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của</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dự</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án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theo</a:t>
          </a:r>
          <a:r>
            <a:rPr lang="en-US" sz="1700" dirty="0">
              <a:latin typeface="Times New Roman" panose="02020603050405020304" pitchFamily="18" charset="0"/>
              <a:cs typeface="Times New Roman" panose="02020603050405020304" pitchFamily="18" charset="0"/>
            </a:rPr>
            <a:t> 01 </a:t>
          </a:r>
          <a:r>
            <a:rPr lang="en-US" sz="1700" dirty="0" err="1">
              <a:latin typeface="Times New Roman" panose="02020603050405020304" pitchFamily="18" charset="0"/>
              <a:cs typeface="Times New Roman" panose="02020603050405020304" pitchFamily="18" charset="0"/>
            </a:rPr>
            <a:t>trong</a:t>
          </a:r>
          <a:r>
            <a:rPr lang="en-US" sz="1700" dirty="0">
              <a:latin typeface="Times New Roman" panose="02020603050405020304" pitchFamily="18" charset="0"/>
              <a:cs typeface="Times New Roman" panose="02020603050405020304" pitchFamily="18" charset="0"/>
            </a:rPr>
            <a:t> 03 </a:t>
          </a:r>
          <a:r>
            <a:rPr lang="en-US" sz="1700" dirty="0" err="1">
              <a:latin typeface="Times New Roman" panose="02020603050405020304" pitchFamily="18" charset="0"/>
              <a:cs typeface="Times New Roman" panose="02020603050405020304" pitchFamily="18" charset="0"/>
            </a:rPr>
            <a:t>mức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lớn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trung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bình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nhỏ</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quy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tại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các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cột</a:t>
          </a:r>
          <a:r>
            <a:rPr lang="en-US" sz="1700" dirty="0">
              <a:latin typeface="Times New Roman" panose="02020603050405020304" pitchFamily="18" charset="0"/>
              <a:cs typeface="Times New Roman" panose="02020603050405020304" pitchFamily="18" charset="0"/>
            </a:rPr>
            <a:t> (3), (4), (5) </a:t>
          </a:r>
          <a:r>
            <a:rPr lang="en-US" sz="1700" dirty="0" err="1">
              <a:latin typeface="Times New Roman" panose="02020603050405020304" pitchFamily="18" charset="0"/>
              <a:cs typeface="Times New Roman" panose="02020603050405020304" pitchFamily="18" charset="0"/>
            </a:rPr>
            <a:t>Phụ</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lục</a:t>
          </a:r>
          <a:r>
            <a:rPr lang="en-US" sz="1700" dirty="0">
              <a:latin typeface="Times New Roman" panose="02020603050405020304" pitchFamily="18" charset="0"/>
              <a:cs typeface="Times New Roman" panose="02020603050405020304" pitchFamily="18" charset="0"/>
            </a:rPr>
            <a:t> II </a:t>
          </a:r>
          <a:r>
            <a:rPr lang="en-US" sz="1700" dirty="0" err="1">
              <a:latin typeface="Times New Roman" panose="02020603050405020304" pitchFamily="18" charset="0"/>
              <a:cs typeface="Times New Roman" panose="02020603050405020304" pitchFamily="18" charset="0"/>
            </a:rPr>
            <a:t>nêu</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trên</a:t>
          </a:r>
          <a:r>
            <a:rPr lang="en-US" sz="1700" dirty="0">
              <a:latin typeface="Times New Roman" panose="02020603050405020304" pitchFamily="18" charset="0"/>
              <a:cs typeface="Times New Roman" panose="02020603050405020304" pitchFamily="18" charset="0"/>
            </a:rPr>
            <a:t>.</a:t>
          </a:r>
        </a:p>
      </dgm:t>
    </dgm:pt>
    <dgm:pt modelId="{16A3570A-1FBF-4C0C-90D9-01AE93021522}" type="parTrans" cxnId="{3CE41DDB-46EF-40D8-A72C-CF6459DF1184}">
      <dgm:prSet/>
      <dgm:spPr/>
      <dgm:t>
        <a:bodyPr/>
        <a:lstStyle/>
        <a:p>
          <a:endParaRPr lang="en-US"/>
        </a:p>
      </dgm:t>
    </dgm:pt>
    <dgm:pt modelId="{BBF507FE-A86D-4BB2-A47E-D0F48F1AAA2A}" type="sibTrans" cxnId="{3CE41DDB-46EF-40D8-A72C-CF6459DF1184}">
      <dgm:prSet/>
      <dgm:spPr/>
      <dgm:t>
        <a:bodyPr/>
        <a:lstStyle/>
        <a:p>
          <a:endParaRPr lang="en-US"/>
        </a:p>
      </dgm:t>
    </dgm:pt>
    <dgm:pt modelId="{237ACA00-2D91-4375-A2E4-9D7CBF43EA16}">
      <dgm:prSet phldrT="[Text]" custT="1"/>
      <dgm:spPr/>
      <dgm:t>
        <a:bodyPr/>
        <a:lstStyle/>
        <a:p>
          <a:r>
            <a:rPr lang="en-US" sz="2000" b="1" i="1" dirty="0" err="1">
              <a:latin typeface="Times New Roman" panose="02020603050405020304" pitchFamily="18" charset="0"/>
              <a:cs typeface="Times New Roman" panose="02020603050405020304" pitchFamily="18" charset="0"/>
            </a:rPr>
            <a:t>Bước</a:t>
          </a:r>
          <a:r>
            <a:rPr lang="en-US" sz="2000" b="1" i="1" dirty="0">
              <a:latin typeface="Times New Roman" panose="02020603050405020304" pitchFamily="18" charset="0"/>
              <a:cs typeface="Times New Roman" panose="02020603050405020304" pitchFamily="18" charset="0"/>
            </a:rPr>
            <a:t> 2. </a:t>
          </a:r>
          <a:r>
            <a:rPr lang="en-US" sz="2000" b="1" i="1" dirty="0" err="1">
              <a:latin typeface="Times New Roman" panose="02020603050405020304" pitchFamily="18" charset="0"/>
              <a:cs typeface="Times New Roman" panose="02020603050405020304" pitchFamily="18" charset="0"/>
            </a:rPr>
            <a:t>Xác</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định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quy</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mô</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diện</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tích</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sử</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dụng</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đất</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đất</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có</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mặt</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nước</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của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dự</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án</a:t>
          </a:r>
          <a:endParaRPr lang="en-US" sz="2000" b="1" dirty="0">
            <a:latin typeface="Times New Roman" panose="02020603050405020304" pitchFamily="18" charset="0"/>
            <a:cs typeface="Times New Roman" panose="02020603050405020304" pitchFamily="18" charset="0"/>
          </a:endParaRPr>
        </a:p>
      </dgm:t>
    </dgm:pt>
    <dgm:pt modelId="{5017BD5B-F00E-4E1B-83C6-0BA6A568FF85}" type="parTrans" cxnId="{E82734D3-77B3-4DA4-BC1A-7AF836E0EAEB}">
      <dgm:prSet/>
      <dgm:spPr/>
      <dgm:t>
        <a:bodyPr/>
        <a:lstStyle/>
        <a:p>
          <a:endParaRPr lang="en-US"/>
        </a:p>
      </dgm:t>
    </dgm:pt>
    <dgm:pt modelId="{FB50BE00-56D8-46AA-ABCE-2B2891DAF165}" type="sibTrans" cxnId="{E82734D3-77B3-4DA4-BC1A-7AF836E0EAEB}">
      <dgm:prSet/>
      <dgm:spPr/>
      <dgm:t>
        <a:bodyPr/>
        <a:lstStyle/>
        <a:p>
          <a:endParaRPr lang="en-US"/>
        </a:p>
      </dgm:t>
    </dgm:pt>
    <dgm:pt modelId="{F7D9B2BE-0DC1-4576-9A73-9F19A77608B2}">
      <dgm:prSet phldrT="[Text]" custT="1"/>
      <dgm:spPr/>
      <dgm:t>
        <a:bodyPr/>
        <a:lstStyle/>
        <a:p>
          <a:r>
            <a:rPr lang="en-US" sz="1700" dirty="0" err="1">
              <a:latin typeface="Times New Roman" panose="02020603050405020304" pitchFamily="18" charset="0"/>
              <a:cs typeface="Times New Roman" panose="02020603050405020304" pitchFamily="18" charset="0"/>
            </a:rPr>
            <a:t>Kết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quả</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thực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hiện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bước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này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sẽ</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xác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định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dự</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án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thuộc</a:t>
          </a:r>
          <a:r>
            <a:rPr lang="en-US" sz="1700" dirty="0">
              <a:latin typeface="Times New Roman" panose="02020603050405020304" pitchFamily="18" charset="0"/>
              <a:cs typeface="Times New Roman" panose="02020603050405020304" pitchFamily="18" charset="0"/>
            </a:rPr>
            <a:t> 01 </a:t>
          </a:r>
          <a:r>
            <a:rPr lang="en-US" sz="1700" dirty="0" err="1">
              <a:latin typeface="Times New Roman" panose="02020603050405020304" pitchFamily="18" charset="0"/>
              <a:cs typeface="Times New Roman" panose="02020603050405020304" pitchFamily="18" charset="0"/>
            </a:rPr>
            <a:t>trong</a:t>
          </a:r>
          <a:r>
            <a:rPr lang="en-US" sz="1700" dirty="0">
              <a:latin typeface="Times New Roman" panose="02020603050405020304" pitchFamily="18" charset="0"/>
              <a:cs typeface="Times New Roman" panose="02020603050405020304" pitchFamily="18" charset="0"/>
            </a:rPr>
            <a:t> 02 </a:t>
          </a:r>
          <a:r>
            <a:rPr lang="en-US" sz="1700" dirty="0" err="1">
              <a:latin typeface="Times New Roman" panose="02020603050405020304" pitchFamily="18" charset="0"/>
              <a:cs typeface="Times New Roman" panose="02020603050405020304" pitchFamily="18" charset="0"/>
            </a:rPr>
            <a:t>trường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hợp</a:t>
          </a:r>
          <a:r>
            <a:rPr lang="en-US" sz="1700" dirty="0">
              <a:latin typeface="Times New Roman" panose="02020603050405020304" pitchFamily="18" charset="0"/>
              <a:cs typeface="Times New Roman" panose="02020603050405020304" pitchFamily="18" charset="0"/>
            </a:rPr>
            <a:t>: </a:t>
          </a:r>
        </a:p>
      </dgm:t>
    </dgm:pt>
    <dgm:pt modelId="{CF89A87C-1C56-4F2B-8EC1-C2B3C1C9A5DF}" type="parTrans" cxnId="{6F8C4968-7F31-42F8-B1BF-68E16A3DED2D}">
      <dgm:prSet/>
      <dgm:spPr/>
      <dgm:t>
        <a:bodyPr/>
        <a:lstStyle/>
        <a:p>
          <a:endParaRPr lang="en-US"/>
        </a:p>
      </dgm:t>
    </dgm:pt>
    <dgm:pt modelId="{537512B9-DEA3-4A5F-8D15-01F3D7D6E77A}" type="sibTrans" cxnId="{6F8C4968-7F31-42F8-B1BF-68E16A3DED2D}">
      <dgm:prSet/>
      <dgm:spPr/>
      <dgm:t>
        <a:bodyPr/>
        <a:lstStyle/>
        <a:p>
          <a:endParaRPr lang="en-US"/>
        </a:p>
      </dgm:t>
    </dgm:pt>
    <dgm:pt modelId="{9A3DA41E-31FD-4AB4-80CF-B2B2619E67EC}">
      <dgm:prSet phldrT="[Text]" custT="1"/>
      <dgm:spPr/>
      <dgm:t>
        <a:bodyPr/>
        <a:lstStyle/>
        <a:p>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i</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sử</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dụng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đất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đất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có</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mặt</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nước</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quy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mô</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lớn</a:t>
          </a:r>
          <a:r>
            <a:rPr lang="en-US" sz="1700" dirty="0">
              <a:latin typeface="Times New Roman" panose="02020603050405020304" pitchFamily="18" charset="0"/>
              <a:cs typeface="Times New Roman" panose="02020603050405020304" pitchFamily="18" charset="0"/>
            </a:rPr>
            <a:t> (≥100 ha); </a:t>
          </a:r>
        </a:p>
      </dgm:t>
    </dgm:pt>
    <dgm:pt modelId="{D477C3C2-F64E-4FA5-8F94-5E0081D12EFE}" type="parTrans" cxnId="{AAB60800-E878-4591-8B01-8F860C5ADA35}">
      <dgm:prSet/>
      <dgm:spPr/>
      <dgm:t>
        <a:bodyPr/>
        <a:lstStyle/>
        <a:p>
          <a:endParaRPr lang="en-US"/>
        </a:p>
      </dgm:t>
    </dgm:pt>
    <dgm:pt modelId="{FAE9B04F-DFAB-40A3-AB6E-033333E912F8}" type="sibTrans" cxnId="{AAB60800-E878-4591-8B01-8F860C5ADA35}">
      <dgm:prSet/>
      <dgm:spPr/>
      <dgm:t>
        <a:bodyPr/>
        <a:lstStyle/>
        <a:p>
          <a:endParaRPr lang="en-US"/>
        </a:p>
      </dgm:t>
    </dgm:pt>
    <dgm:pt modelId="{F53CBEB9-2D2E-4B2A-9175-EFBB6BC671D4}">
      <dgm:prSet phldrT="[Text]" custT="1"/>
      <dgm:spPr/>
      <dgm:t>
        <a:bodyPr/>
        <a:lstStyle/>
        <a:p>
          <a:r>
            <a:rPr lang="en-US" sz="1700">
              <a:latin typeface="Times New Roman" panose="02020603050405020304" pitchFamily="18" charset="0"/>
              <a:cs typeface="Times New Roman" panose="02020603050405020304" pitchFamily="18" charset="0"/>
            </a:rPr>
            <a:t>Trường hợp dự án không thuộc loại hình sản xuất, kinh doanh, dịch vụ có nguy cơ gây ô nhiễm môi trường thì xác định quy mô của dự án theo 01 trong 03 nhóm (A, B, C) theo tiêu chí phân loại của pháp luật về đầu tư công.</a:t>
          </a:r>
          <a:endParaRPr lang="en-US" sz="1700" dirty="0">
            <a:latin typeface="Times New Roman" panose="02020603050405020304" pitchFamily="18" charset="0"/>
            <a:cs typeface="Times New Roman" panose="02020603050405020304" pitchFamily="18" charset="0"/>
          </a:endParaRPr>
        </a:p>
      </dgm:t>
    </dgm:pt>
    <dgm:pt modelId="{6ED846DE-A14F-4F04-AF30-C021E9F0EB4F}" type="parTrans" cxnId="{B60365F6-51EF-4DBD-8AB9-88C0163526A3}">
      <dgm:prSet/>
      <dgm:spPr/>
      <dgm:t>
        <a:bodyPr/>
        <a:lstStyle/>
        <a:p>
          <a:endParaRPr lang="en-US"/>
        </a:p>
      </dgm:t>
    </dgm:pt>
    <dgm:pt modelId="{4F7368AC-26F3-4E1B-9896-1834F915C147}" type="sibTrans" cxnId="{B60365F6-51EF-4DBD-8AB9-88C0163526A3}">
      <dgm:prSet/>
      <dgm:spPr/>
      <dgm:t>
        <a:bodyPr/>
        <a:lstStyle/>
        <a:p>
          <a:endParaRPr lang="en-US"/>
        </a:p>
      </dgm:t>
    </dgm:pt>
    <dgm:pt modelId="{65C4C7E8-3EB1-430B-99C0-3B1928331E77}">
      <dgm:prSet phldrT="[Text]" custT="1"/>
      <dgm:spPr/>
      <dgm:t>
        <a:bodyPr/>
        <a:lstStyle/>
        <a:p>
          <a:r>
            <a:rPr lang="en-US" sz="1700" dirty="0">
              <a:latin typeface="Times New Roman" panose="02020603050405020304" pitchFamily="18" charset="0"/>
              <a:cs typeface="Times New Roman" panose="02020603050405020304" pitchFamily="18" charset="0"/>
            </a:rPr>
            <a:t>(ii) </a:t>
          </a:r>
          <a:r>
            <a:rPr lang="en-US" sz="1700" dirty="0" err="1">
              <a:latin typeface="Times New Roman" panose="02020603050405020304" pitchFamily="18" charset="0"/>
              <a:cs typeface="Times New Roman" panose="02020603050405020304" pitchFamily="18" charset="0"/>
            </a:rPr>
            <a:t>quy</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mô</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trung</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bình</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từ</a:t>
          </a:r>
          <a:r>
            <a:rPr lang="en-US" sz="1700" dirty="0">
              <a:latin typeface="Times New Roman" panose="02020603050405020304" pitchFamily="18" charset="0"/>
              <a:cs typeface="Times New Roman" panose="02020603050405020304" pitchFamily="18" charset="0"/>
            </a:rPr>
            <a:t> 50 </a:t>
          </a:r>
          <a:r>
            <a:rPr lang="en-US" sz="1700" dirty="0" err="1">
              <a:latin typeface="Times New Roman" panose="02020603050405020304" pitchFamily="18" charset="0"/>
              <a:cs typeface="Times New Roman" panose="02020603050405020304" pitchFamily="18" charset="0"/>
            </a:rPr>
            <a:t>đến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dưới</a:t>
          </a:r>
          <a:r>
            <a:rPr lang="en-US" sz="1700" dirty="0">
              <a:latin typeface="Times New Roman" panose="02020603050405020304" pitchFamily="18" charset="0"/>
              <a:cs typeface="Times New Roman" panose="02020603050405020304" pitchFamily="18" charset="0"/>
            </a:rPr>
            <a:t> 100 ha).</a:t>
          </a:r>
        </a:p>
      </dgm:t>
    </dgm:pt>
    <dgm:pt modelId="{A02C69E3-5387-4B74-ABC3-9E3BCBC6AB63}" type="parTrans" cxnId="{425AC95A-88A5-4C19-B824-3849C3419BFE}">
      <dgm:prSet/>
      <dgm:spPr/>
      <dgm:t>
        <a:bodyPr/>
        <a:lstStyle/>
        <a:p>
          <a:endParaRPr lang="en-US"/>
        </a:p>
      </dgm:t>
    </dgm:pt>
    <dgm:pt modelId="{2A51FF0D-AE3D-455B-822A-BE7372A2C5D9}" type="sibTrans" cxnId="{425AC95A-88A5-4C19-B824-3849C3419BFE}">
      <dgm:prSet/>
      <dgm:spPr/>
      <dgm:t>
        <a:bodyPr/>
        <a:lstStyle/>
        <a:p>
          <a:endParaRPr lang="en-US"/>
        </a:p>
      </dgm:t>
    </dgm:pt>
    <dgm:pt modelId="{0B775696-E1FA-4717-9C64-9BC52ACA2FE6}" type="pres">
      <dgm:prSet presAssocID="{2F62FDA5-E96F-4748-AC77-99D3B8AB145C}" presName="theList" presStyleCnt="0">
        <dgm:presLayoutVars>
          <dgm:dir/>
          <dgm:animLvl val="lvl"/>
          <dgm:resizeHandles val="exact"/>
        </dgm:presLayoutVars>
      </dgm:prSet>
      <dgm:spPr/>
    </dgm:pt>
    <dgm:pt modelId="{0FDFAFF1-6BAF-4302-B030-8BCF0CB6DDE0}" type="pres">
      <dgm:prSet presAssocID="{7D3F93C3-BE46-4E75-BAEE-5D75E00ECECD}" presName="compNode" presStyleCnt="0"/>
      <dgm:spPr/>
    </dgm:pt>
    <dgm:pt modelId="{6553E3C6-AE10-4810-B7C0-D9F8419BCEF5}" type="pres">
      <dgm:prSet presAssocID="{7D3F93C3-BE46-4E75-BAEE-5D75E00ECECD}" presName="aNode" presStyleLbl="bgShp" presStyleIdx="0" presStyleCnt="2" custScaleX="123814"/>
      <dgm:spPr/>
    </dgm:pt>
    <dgm:pt modelId="{FD8900B8-6A2A-4BAF-B8D9-D88D8FBECFB8}" type="pres">
      <dgm:prSet presAssocID="{7D3F93C3-BE46-4E75-BAEE-5D75E00ECECD}" presName="textNode" presStyleLbl="bgShp" presStyleIdx="0" presStyleCnt="2"/>
      <dgm:spPr/>
    </dgm:pt>
    <dgm:pt modelId="{3B981971-B9E4-4B5B-92E4-035FB25615F0}" type="pres">
      <dgm:prSet presAssocID="{7D3F93C3-BE46-4E75-BAEE-5D75E00ECECD}" presName="compChildNode" presStyleCnt="0"/>
      <dgm:spPr/>
    </dgm:pt>
    <dgm:pt modelId="{BA944601-9D01-40C3-BB2C-45453B4277AD}" type="pres">
      <dgm:prSet presAssocID="{7D3F93C3-BE46-4E75-BAEE-5D75E00ECECD}" presName="theInnerList" presStyleCnt="0"/>
      <dgm:spPr/>
    </dgm:pt>
    <dgm:pt modelId="{7F015132-9608-4C61-95B2-27F370510EB7}" type="pres">
      <dgm:prSet presAssocID="{30C29E39-FBD9-4F82-9454-DE0F703C4828}" presName="childNode" presStyleLbl="node1" presStyleIdx="0" presStyleCnt="6" custScaleX="145731" custScaleY="2000000" custLinFactY="-300000" custLinFactNeighborX="306" custLinFactNeighborY="-317039">
        <dgm:presLayoutVars>
          <dgm:bulletEnabled val="1"/>
        </dgm:presLayoutVars>
      </dgm:prSet>
      <dgm:spPr/>
    </dgm:pt>
    <dgm:pt modelId="{301145F9-6FCC-44B9-B437-7C3D3AF3F4DA}" type="pres">
      <dgm:prSet presAssocID="{30C29E39-FBD9-4F82-9454-DE0F703C4828}" presName="aSpace2" presStyleCnt="0"/>
      <dgm:spPr/>
    </dgm:pt>
    <dgm:pt modelId="{1FD3EA25-76AB-43A0-912A-2C2519D479BD}" type="pres">
      <dgm:prSet presAssocID="{99C841E7-6486-4587-A67E-70E8B234FF68}" presName="childNode" presStyleLbl="node1" presStyleIdx="1" presStyleCnt="6" custScaleX="145731" custScaleY="2000000" custLinFactY="-172964" custLinFactNeighborX="306" custLinFactNeighborY="-200000">
        <dgm:presLayoutVars>
          <dgm:bulletEnabled val="1"/>
        </dgm:presLayoutVars>
      </dgm:prSet>
      <dgm:spPr/>
    </dgm:pt>
    <dgm:pt modelId="{6A72F2F5-EF1D-45CF-A1B8-9D5C700B30E6}" type="pres">
      <dgm:prSet presAssocID="{99C841E7-6486-4587-A67E-70E8B234FF68}" presName="aSpace2" presStyleCnt="0"/>
      <dgm:spPr/>
    </dgm:pt>
    <dgm:pt modelId="{F32B1B2F-FC17-4B28-BBB9-00FA90EDA8C0}" type="pres">
      <dgm:prSet presAssocID="{F53CBEB9-2D2E-4B2A-9175-EFBB6BC671D4}" presName="childNode" presStyleLbl="node1" presStyleIdx="2" presStyleCnt="6" custScaleX="145731" custScaleY="2000000">
        <dgm:presLayoutVars>
          <dgm:bulletEnabled val="1"/>
        </dgm:presLayoutVars>
      </dgm:prSet>
      <dgm:spPr/>
    </dgm:pt>
    <dgm:pt modelId="{40776ADE-3BA2-477C-96FF-19D533ADE285}" type="pres">
      <dgm:prSet presAssocID="{7D3F93C3-BE46-4E75-BAEE-5D75E00ECECD}" presName="aSpace" presStyleCnt="0"/>
      <dgm:spPr/>
    </dgm:pt>
    <dgm:pt modelId="{C998CFFC-4401-412C-9B3D-C0FF35ECD497}" type="pres">
      <dgm:prSet presAssocID="{237ACA00-2D91-4375-A2E4-9D7CBF43EA16}" presName="compNode" presStyleCnt="0"/>
      <dgm:spPr/>
    </dgm:pt>
    <dgm:pt modelId="{637ACF37-EB7F-455D-B825-65DABA4C44D8}" type="pres">
      <dgm:prSet presAssocID="{237ACA00-2D91-4375-A2E4-9D7CBF43EA16}" presName="aNode" presStyleLbl="bgShp" presStyleIdx="1" presStyleCnt="2" custScaleX="78138"/>
      <dgm:spPr/>
    </dgm:pt>
    <dgm:pt modelId="{8A04C0C7-D04F-40B7-BD4D-1EB7A549DE0C}" type="pres">
      <dgm:prSet presAssocID="{237ACA00-2D91-4375-A2E4-9D7CBF43EA16}" presName="textNode" presStyleLbl="bgShp" presStyleIdx="1" presStyleCnt="2"/>
      <dgm:spPr/>
    </dgm:pt>
    <dgm:pt modelId="{D1C0FC1D-6AD3-4DED-9E01-1482DEC7FD7B}" type="pres">
      <dgm:prSet presAssocID="{237ACA00-2D91-4375-A2E4-9D7CBF43EA16}" presName="compChildNode" presStyleCnt="0"/>
      <dgm:spPr/>
    </dgm:pt>
    <dgm:pt modelId="{FF0DCA8F-55C4-455D-BBEE-57AEBE142D15}" type="pres">
      <dgm:prSet presAssocID="{237ACA00-2D91-4375-A2E4-9D7CBF43EA16}" presName="theInnerList" presStyleCnt="0"/>
      <dgm:spPr/>
    </dgm:pt>
    <dgm:pt modelId="{2A42C6FE-08A7-4A23-AF5D-77FB29B83254}" type="pres">
      <dgm:prSet presAssocID="{F7D9B2BE-0DC1-4576-9A73-9F19A77608B2}" presName="childNode" presStyleLbl="node1" presStyleIdx="3" presStyleCnt="6">
        <dgm:presLayoutVars>
          <dgm:bulletEnabled val="1"/>
        </dgm:presLayoutVars>
      </dgm:prSet>
      <dgm:spPr/>
    </dgm:pt>
    <dgm:pt modelId="{F6811EA2-3559-4822-B287-2DCCC4A151AF}" type="pres">
      <dgm:prSet presAssocID="{F7D9B2BE-0DC1-4576-9A73-9F19A77608B2}" presName="aSpace2" presStyleCnt="0"/>
      <dgm:spPr/>
    </dgm:pt>
    <dgm:pt modelId="{93B44E9F-4D58-4894-A4D4-53503FE34FDC}" type="pres">
      <dgm:prSet presAssocID="{9A3DA41E-31FD-4AB4-80CF-B2B2619E67EC}" presName="childNode" presStyleLbl="node1" presStyleIdx="4" presStyleCnt="6">
        <dgm:presLayoutVars>
          <dgm:bulletEnabled val="1"/>
        </dgm:presLayoutVars>
      </dgm:prSet>
      <dgm:spPr/>
    </dgm:pt>
    <dgm:pt modelId="{372A68A5-2614-4BA8-A2AC-C8E821841074}" type="pres">
      <dgm:prSet presAssocID="{9A3DA41E-31FD-4AB4-80CF-B2B2619E67EC}" presName="aSpace2" presStyleCnt="0"/>
      <dgm:spPr/>
    </dgm:pt>
    <dgm:pt modelId="{8EF080BF-D917-4EBC-8329-DE13E288E21E}" type="pres">
      <dgm:prSet presAssocID="{65C4C7E8-3EB1-430B-99C0-3B1928331E77}" presName="childNode" presStyleLbl="node1" presStyleIdx="5" presStyleCnt="6">
        <dgm:presLayoutVars>
          <dgm:bulletEnabled val="1"/>
        </dgm:presLayoutVars>
      </dgm:prSet>
      <dgm:spPr/>
    </dgm:pt>
  </dgm:ptLst>
  <dgm:cxnLst>
    <dgm:cxn modelId="{AAB60800-E878-4591-8B01-8F860C5ADA35}" srcId="{237ACA00-2D91-4375-A2E4-9D7CBF43EA16}" destId="{9A3DA41E-31FD-4AB4-80CF-B2B2619E67EC}" srcOrd="1" destOrd="0" parTransId="{D477C3C2-F64E-4FA5-8F94-5E0081D12EFE}" sibTransId="{FAE9B04F-DFAB-40A3-AB6E-033333E912F8}"/>
    <dgm:cxn modelId="{5B82AD3E-D991-4287-888E-CC18A13C8757}" type="presOf" srcId="{99C841E7-6486-4587-A67E-70E8B234FF68}" destId="{1FD3EA25-76AB-43A0-912A-2C2519D479BD}" srcOrd="0" destOrd="0" presId="urn:microsoft.com/office/officeart/2005/8/layout/lProcess2"/>
    <dgm:cxn modelId="{425AC95A-88A5-4C19-B824-3849C3419BFE}" srcId="{237ACA00-2D91-4375-A2E4-9D7CBF43EA16}" destId="{65C4C7E8-3EB1-430B-99C0-3B1928331E77}" srcOrd="2" destOrd="0" parTransId="{A02C69E3-5387-4B74-ABC3-9E3BCBC6AB63}" sibTransId="{2A51FF0D-AE3D-455B-822A-BE7372A2C5D9}"/>
    <dgm:cxn modelId="{1152615B-F1B6-489A-AAA6-F03A9B8E2CD3}" type="presOf" srcId="{237ACA00-2D91-4375-A2E4-9D7CBF43EA16}" destId="{8A04C0C7-D04F-40B7-BD4D-1EB7A549DE0C}" srcOrd="1" destOrd="0" presId="urn:microsoft.com/office/officeart/2005/8/layout/lProcess2"/>
    <dgm:cxn modelId="{E2945A5D-8353-4098-A0C6-D1CB86C0B472}" srcId="{2F62FDA5-E96F-4748-AC77-99D3B8AB145C}" destId="{7D3F93C3-BE46-4E75-BAEE-5D75E00ECECD}" srcOrd="0" destOrd="0" parTransId="{6C930B9C-CD7D-4455-9DFF-5C6F797C72B2}" sibTransId="{773D9F1A-CD8D-49E5-8421-A0E970776CA2}"/>
    <dgm:cxn modelId="{6F8C4968-7F31-42F8-B1BF-68E16A3DED2D}" srcId="{237ACA00-2D91-4375-A2E4-9D7CBF43EA16}" destId="{F7D9B2BE-0DC1-4576-9A73-9F19A77608B2}" srcOrd="0" destOrd="0" parTransId="{CF89A87C-1C56-4F2B-8EC1-C2B3C1C9A5DF}" sibTransId="{537512B9-DEA3-4A5F-8D15-01F3D7D6E77A}"/>
    <dgm:cxn modelId="{F81B2574-2285-4AC2-BA8A-303A900FF7B1}" srcId="{7D3F93C3-BE46-4E75-BAEE-5D75E00ECECD}" destId="{30C29E39-FBD9-4F82-9454-DE0F703C4828}" srcOrd="0" destOrd="0" parTransId="{9EAAB095-12E7-4869-BDE0-0533FA284081}" sibTransId="{995AA3B6-923D-43AA-AD5A-B0885F7C3D1C}"/>
    <dgm:cxn modelId="{A9844192-C785-4480-9E4A-2D21506FAA71}" type="presOf" srcId="{2F62FDA5-E96F-4748-AC77-99D3B8AB145C}" destId="{0B775696-E1FA-4717-9C64-9BC52ACA2FE6}" srcOrd="0" destOrd="0" presId="urn:microsoft.com/office/officeart/2005/8/layout/lProcess2"/>
    <dgm:cxn modelId="{DFC56095-2A60-4DAE-8242-02A7CF45497D}" type="presOf" srcId="{F53CBEB9-2D2E-4B2A-9175-EFBB6BC671D4}" destId="{F32B1B2F-FC17-4B28-BBB9-00FA90EDA8C0}" srcOrd="0" destOrd="0" presId="urn:microsoft.com/office/officeart/2005/8/layout/lProcess2"/>
    <dgm:cxn modelId="{9D566297-3E0F-4AFE-BF9C-31C06FEA4A02}" type="presOf" srcId="{F7D9B2BE-0DC1-4576-9A73-9F19A77608B2}" destId="{2A42C6FE-08A7-4A23-AF5D-77FB29B83254}" srcOrd="0" destOrd="0" presId="urn:microsoft.com/office/officeart/2005/8/layout/lProcess2"/>
    <dgm:cxn modelId="{4E08D9D1-75CA-4C56-A0C4-5998C386B700}" type="presOf" srcId="{65C4C7E8-3EB1-430B-99C0-3B1928331E77}" destId="{8EF080BF-D917-4EBC-8329-DE13E288E21E}" srcOrd="0" destOrd="0" presId="urn:microsoft.com/office/officeart/2005/8/layout/lProcess2"/>
    <dgm:cxn modelId="{E82734D3-77B3-4DA4-BC1A-7AF836E0EAEB}" srcId="{2F62FDA5-E96F-4748-AC77-99D3B8AB145C}" destId="{237ACA00-2D91-4375-A2E4-9D7CBF43EA16}" srcOrd="1" destOrd="0" parTransId="{5017BD5B-F00E-4E1B-83C6-0BA6A568FF85}" sibTransId="{FB50BE00-56D8-46AA-ABCE-2B2891DAF165}"/>
    <dgm:cxn modelId="{3CE41DDB-46EF-40D8-A72C-CF6459DF1184}" srcId="{7D3F93C3-BE46-4E75-BAEE-5D75E00ECECD}" destId="{99C841E7-6486-4587-A67E-70E8B234FF68}" srcOrd="1" destOrd="0" parTransId="{16A3570A-1FBF-4C0C-90D9-01AE93021522}" sibTransId="{BBF507FE-A86D-4BB2-A47E-D0F48F1AAA2A}"/>
    <dgm:cxn modelId="{22A728E9-2576-4334-9F97-C9E3C825CD20}" type="presOf" srcId="{7D3F93C3-BE46-4E75-BAEE-5D75E00ECECD}" destId="{FD8900B8-6A2A-4BAF-B8D9-D88D8FBECFB8}" srcOrd="1" destOrd="0" presId="urn:microsoft.com/office/officeart/2005/8/layout/lProcess2"/>
    <dgm:cxn modelId="{B41169ED-DEDD-4DCD-B771-42926F3F97BD}" type="presOf" srcId="{9A3DA41E-31FD-4AB4-80CF-B2B2619E67EC}" destId="{93B44E9F-4D58-4894-A4D4-53503FE34FDC}" srcOrd="0" destOrd="0" presId="urn:microsoft.com/office/officeart/2005/8/layout/lProcess2"/>
    <dgm:cxn modelId="{5F0F01F5-4808-41B8-9D37-ACDA6AE5C378}" type="presOf" srcId="{30C29E39-FBD9-4F82-9454-DE0F703C4828}" destId="{7F015132-9608-4C61-95B2-27F370510EB7}" srcOrd="0" destOrd="0" presId="urn:microsoft.com/office/officeart/2005/8/layout/lProcess2"/>
    <dgm:cxn modelId="{B60365F6-51EF-4DBD-8AB9-88C0163526A3}" srcId="{7D3F93C3-BE46-4E75-BAEE-5D75E00ECECD}" destId="{F53CBEB9-2D2E-4B2A-9175-EFBB6BC671D4}" srcOrd="2" destOrd="0" parTransId="{6ED846DE-A14F-4F04-AF30-C021E9F0EB4F}" sibTransId="{4F7368AC-26F3-4E1B-9896-1834F915C147}"/>
    <dgm:cxn modelId="{1E027BFD-A4D5-426F-A32C-07334979E659}" type="presOf" srcId="{7D3F93C3-BE46-4E75-BAEE-5D75E00ECECD}" destId="{6553E3C6-AE10-4810-B7C0-D9F8419BCEF5}" srcOrd="0" destOrd="0" presId="urn:microsoft.com/office/officeart/2005/8/layout/lProcess2"/>
    <dgm:cxn modelId="{F8BBB2FF-8447-441D-9BA1-D8A81B231E07}" type="presOf" srcId="{237ACA00-2D91-4375-A2E4-9D7CBF43EA16}" destId="{637ACF37-EB7F-455D-B825-65DABA4C44D8}" srcOrd="0" destOrd="0" presId="urn:microsoft.com/office/officeart/2005/8/layout/lProcess2"/>
    <dgm:cxn modelId="{9C0185A7-B613-4C07-A03A-181492C559EE}" type="presParOf" srcId="{0B775696-E1FA-4717-9C64-9BC52ACA2FE6}" destId="{0FDFAFF1-6BAF-4302-B030-8BCF0CB6DDE0}" srcOrd="0" destOrd="0" presId="urn:microsoft.com/office/officeart/2005/8/layout/lProcess2"/>
    <dgm:cxn modelId="{F3E0B924-35AF-45DE-B93F-7B0F7315310A}" type="presParOf" srcId="{0FDFAFF1-6BAF-4302-B030-8BCF0CB6DDE0}" destId="{6553E3C6-AE10-4810-B7C0-D9F8419BCEF5}" srcOrd="0" destOrd="0" presId="urn:microsoft.com/office/officeart/2005/8/layout/lProcess2"/>
    <dgm:cxn modelId="{A4B573BC-68D4-491A-998E-723EF9AA8DC4}" type="presParOf" srcId="{0FDFAFF1-6BAF-4302-B030-8BCF0CB6DDE0}" destId="{FD8900B8-6A2A-4BAF-B8D9-D88D8FBECFB8}" srcOrd="1" destOrd="0" presId="urn:microsoft.com/office/officeart/2005/8/layout/lProcess2"/>
    <dgm:cxn modelId="{99E18758-666E-460E-95AC-DCD93730245D}" type="presParOf" srcId="{0FDFAFF1-6BAF-4302-B030-8BCF0CB6DDE0}" destId="{3B981971-B9E4-4B5B-92E4-035FB25615F0}" srcOrd="2" destOrd="0" presId="urn:microsoft.com/office/officeart/2005/8/layout/lProcess2"/>
    <dgm:cxn modelId="{2E9D3FD5-52A0-4A2B-8F64-90A4A15C4A6E}" type="presParOf" srcId="{3B981971-B9E4-4B5B-92E4-035FB25615F0}" destId="{BA944601-9D01-40C3-BB2C-45453B4277AD}" srcOrd="0" destOrd="0" presId="urn:microsoft.com/office/officeart/2005/8/layout/lProcess2"/>
    <dgm:cxn modelId="{3893E693-FE56-4E30-A48E-AE57B939732B}" type="presParOf" srcId="{BA944601-9D01-40C3-BB2C-45453B4277AD}" destId="{7F015132-9608-4C61-95B2-27F370510EB7}" srcOrd="0" destOrd="0" presId="urn:microsoft.com/office/officeart/2005/8/layout/lProcess2"/>
    <dgm:cxn modelId="{E96C48AB-5BE3-41C7-856C-2301B666AD16}" type="presParOf" srcId="{BA944601-9D01-40C3-BB2C-45453B4277AD}" destId="{301145F9-6FCC-44B9-B437-7C3D3AF3F4DA}" srcOrd="1" destOrd="0" presId="urn:microsoft.com/office/officeart/2005/8/layout/lProcess2"/>
    <dgm:cxn modelId="{DAD375BD-9061-4D7C-BC03-D1A21B99A23C}" type="presParOf" srcId="{BA944601-9D01-40C3-BB2C-45453B4277AD}" destId="{1FD3EA25-76AB-43A0-912A-2C2519D479BD}" srcOrd="2" destOrd="0" presId="urn:microsoft.com/office/officeart/2005/8/layout/lProcess2"/>
    <dgm:cxn modelId="{8090582E-75EE-44A2-B6FC-603066330F65}" type="presParOf" srcId="{BA944601-9D01-40C3-BB2C-45453B4277AD}" destId="{6A72F2F5-EF1D-45CF-A1B8-9D5C700B30E6}" srcOrd="3" destOrd="0" presId="urn:microsoft.com/office/officeart/2005/8/layout/lProcess2"/>
    <dgm:cxn modelId="{2E1CDF53-2D89-43E7-911B-121150ECEF06}" type="presParOf" srcId="{BA944601-9D01-40C3-BB2C-45453B4277AD}" destId="{F32B1B2F-FC17-4B28-BBB9-00FA90EDA8C0}" srcOrd="4" destOrd="0" presId="urn:microsoft.com/office/officeart/2005/8/layout/lProcess2"/>
    <dgm:cxn modelId="{B26BD185-A708-432E-BF8D-DDADD1C8F9BD}" type="presParOf" srcId="{0B775696-E1FA-4717-9C64-9BC52ACA2FE6}" destId="{40776ADE-3BA2-477C-96FF-19D533ADE285}" srcOrd="1" destOrd="0" presId="urn:microsoft.com/office/officeart/2005/8/layout/lProcess2"/>
    <dgm:cxn modelId="{A5425900-FBE0-4C3C-8371-665FB77339D1}" type="presParOf" srcId="{0B775696-E1FA-4717-9C64-9BC52ACA2FE6}" destId="{C998CFFC-4401-412C-9B3D-C0FF35ECD497}" srcOrd="2" destOrd="0" presId="urn:microsoft.com/office/officeart/2005/8/layout/lProcess2"/>
    <dgm:cxn modelId="{793CC601-E78E-41E2-9174-CD255F9C28EE}" type="presParOf" srcId="{C998CFFC-4401-412C-9B3D-C0FF35ECD497}" destId="{637ACF37-EB7F-455D-B825-65DABA4C44D8}" srcOrd="0" destOrd="0" presId="urn:microsoft.com/office/officeart/2005/8/layout/lProcess2"/>
    <dgm:cxn modelId="{8993EA6E-BEF9-467C-A350-C22CF770C665}" type="presParOf" srcId="{C998CFFC-4401-412C-9B3D-C0FF35ECD497}" destId="{8A04C0C7-D04F-40B7-BD4D-1EB7A549DE0C}" srcOrd="1" destOrd="0" presId="urn:microsoft.com/office/officeart/2005/8/layout/lProcess2"/>
    <dgm:cxn modelId="{5E3DA2BC-A0B3-4841-8240-2B1C077E0CDA}" type="presParOf" srcId="{C998CFFC-4401-412C-9B3D-C0FF35ECD497}" destId="{D1C0FC1D-6AD3-4DED-9E01-1482DEC7FD7B}" srcOrd="2" destOrd="0" presId="urn:microsoft.com/office/officeart/2005/8/layout/lProcess2"/>
    <dgm:cxn modelId="{2917842C-7E34-4B45-B56F-C89A4B98E00B}" type="presParOf" srcId="{D1C0FC1D-6AD3-4DED-9E01-1482DEC7FD7B}" destId="{FF0DCA8F-55C4-455D-BBEE-57AEBE142D15}" srcOrd="0" destOrd="0" presId="urn:microsoft.com/office/officeart/2005/8/layout/lProcess2"/>
    <dgm:cxn modelId="{AD46D20B-59AE-4813-970A-E801CB87AF52}" type="presParOf" srcId="{FF0DCA8F-55C4-455D-BBEE-57AEBE142D15}" destId="{2A42C6FE-08A7-4A23-AF5D-77FB29B83254}" srcOrd="0" destOrd="0" presId="urn:microsoft.com/office/officeart/2005/8/layout/lProcess2"/>
    <dgm:cxn modelId="{08FDFB2C-0162-4B2B-BC32-7CDEF782F5B2}" type="presParOf" srcId="{FF0DCA8F-55C4-455D-BBEE-57AEBE142D15}" destId="{F6811EA2-3559-4822-B287-2DCCC4A151AF}" srcOrd="1" destOrd="0" presId="urn:microsoft.com/office/officeart/2005/8/layout/lProcess2"/>
    <dgm:cxn modelId="{4A3343FB-B59D-4CD5-B5FA-81248A8C47EA}" type="presParOf" srcId="{FF0DCA8F-55C4-455D-BBEE-57AEBE142D15}" destId="{93B44E9F-4D58-4894-A4D4-53503FE34FDC}" srcOrd="2" destOrd="0" presId="urn:microsoft.com/office/officeart/2005/8/layout/lProcess2"/>
    <dgm:cxn modelId="{607F27E9-7DB5-4F2A-8825-52F76E915686}" type="presParOf" srcId="{FF0DCA8F-55C4-455D-BBEE-57AEBE142D15}" destId="{372A68A5-2614-4BA8-A2AC-C8E821841074}" srcOrd="3" destOrd="0" presId="urn:microsoft.com/office/officeart/2005/8/layout/lProcess2"/>
    <dgm:cxn modelId="{44E8D874-2A10-486A-A51C-0A30E39C4664}" type="presParOf" srcId="{FF0DCA8F-55C4-455D-BBEE-57AEBE142D15}" destId="{8EF080BF-D917-4EBC-8329-DE13E288E21E}"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C903F6-8182-418C-9BD0-371A2B2BC959}" type="doc">
      <dgm:prSet loTypeId="urn:microsoft.com/office/officeart/2008/layout/IncreasingCircleProcess" loCatId="list" qsTypeId="urn:microsoft.com/office/officeart/2005/8/quickstyle/simple1" qsCatId="simple" csTypeId="urn:microsoft.com/office/officeart/2005/8/colors/accent1_2" csCatId="accent1" phldr="1"/>
      <dgm:spPr/>
      <dgm:t>
        <a:bodyPr/>
        <a:lstStyle/>
        <a:p>
          <a:endParaRPr lang="en-US"/>
        </a:p>
      </dgm:t>
    </dgm:pt>
    <dgm:pt modelId="{27CB5D9F-BC6F-47A8-ACA5-0AC8B47ABAAC}">
      <dgm:prSet phldrT="[Text]" custT="1"/>
      <dgm:spPr/>
      <dgm:t>
        <a:bodyPr/>
        <a:lstStyle/>
        <a:p>
          <a:r>
            <a:rPr lang="en-US" sz="2400" b="1" i="1" dirty="0" err="1">
              <a:latin typeface="Times New Roman" panose="02020603050405020304" pitchFamily="18" charset="0"/>
              <a:cs typeface="Times New Roman" panose="02020603050405020304" pitchFamily="18" charset="0"/>
            </a:rPr>
            <a:t>Bước</a:t>
          </a:r>
          <a:r>
            <a:rPr lang="en-US" sz="2400" b="1" i="1" dirty="0">
              <a:latin typeface="Times New Roman" panose="02020603050405020304" pitchFamily="18" charset="0"/>
              <a:cs typeface="Times New Roman" panose="02020603050405020304" pitchFamily="18" charset="0"/>
            </a:rPr>
            <a:t> 3. </a:t>
          </a:r>
          <a:r>
            <a:rPr lang="en-US" sz="2400" b="1" i="1" dirty="0" err="1">
              <a:latin typeface="Times New Roman" panose="02020603050405020304" pitchFamily="18" charset="0"/>
              <a:cs typeface="Times New Roman" panose="02020603050405020304" pitchFamily="18" charset="0"/>
            </a:rPr>
            <a:t>Xác</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định</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quy</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mô</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sử</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dụng</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khu</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vực</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biển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của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dự</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án</a:t>
          </a:r>
          <a:endParaRPr lang="en-US" sz="2400" b="1" i="1" dirty="0">
            <a:latin typeface="Times New Roman" panose="02020603050405020304" pitchFamily="18" charset="0"/>
            <a:cs typeface="Times New Roman" panose="02020603050405020304" pitchFamily="18" charset="0"/>
          </a:endParaRPr>
        </a:p>
      </dgm:t>
    </dgm:pt>
    <dgm:pt modelId="{3DAED440-88FE-451D-ACEA-3B8A13C00419}" type="parTrans" cxnId="{185CED8D-2DE4-40F2-981E-8AE256783DB1}">
      <dgm:prSet/>
      <dgm:spPr/>
      <dgm:t>
        <a:bodyPr/>
        <a:lstStyle/>
        <a:p>
          <a:endParaRPr lang="en-US" sz="2000"/>
        </a:p>
      </dgm:t>
    </dgm:pt>
    <dgm:pt modelId="{3ECD311F-61C2-4E32-AD13-898622E18930}" type="sibTrans" cxnId="{185CED8D-2DE4-40F2-981E-8AE256783DB1}">
      <dgm:prSet/>
      <dgm:spPr/>
      <dgm:t>
        <a:bodyPr/>
        <a:lstStyle/>
        <a:p>
          <a:endParaRPr lang="en-US" sz="2000"/>
        </a:p>
      </dgm:t>
    </dgm:pt>
    <dgm:pt modelId="{04D20AAF-772B-401A-8D06-B0BE7363B869}">
      <dgm:prSet phldrT="[Text]" custT="1"/>
      <dgm:spPr/>
      <dgm:t>
        <a:bodyPr/>
        <a:lstStyle/>
        <a:p>
          <a:r>
            <a:rPr lang="en-US" sz="1800" dirty="0" err="1">
              <a:latin typeface="Times New Roman" panose="02020603050405020304" pitchFamily="18" charset="0"/>
              <a:cs typeface="Times New Roman" panose="02020603050405020304" pitchFamily="18" charset="0"/>
            </a:rPr>
            <a:t>Căn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cứ</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định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pháp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luật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về</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nguyên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môi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trường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và</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hải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đảo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kết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quả</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thực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này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sẽ</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định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án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01 </a:t>
          </a:r>
          <a:r>
            <a:rPr lang="en-US" sz="1800" dirty="0" err="1">
              <a:latin typeface="Times New Roman" panose="02020603050405020304" pitchFamily="18" charset="0"/>
              <a:cs typeface="Times New Roman" panose="02020603050405020304" pitchFamily="18" charset="0"/>
            </a:rPr>
            <a:t>trong</a:t>
          </a:r>
          <a:r>
            <a:rPr lang="en-US" sz="1800" dirty="0">
              <a:latin typeface="Times New Roman" panose="02020603050405020304" pitchFamily="18" charset="0"/>
              <a:cs typeface="Times New Roman" panose="02020603050405020304" pitchFamily="18" charset="0"/>
            </a:rPr>
            <a:t> 02 </a:t>
          </a:r>
          <a:r>
            <a:rPr lang="en-US" sz="1800" dirty="0" err="1">
              <a:latin typeface="Times New Roman" panose="02020603050405020304" pitchFamily="18" charset="0"/>
              <a:cs typeface="Times New Roman" panose="02020603050405020304" pitchFamily="18" charset="0"/>
            </a:rPr>
            <a:t>trường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hợp</a:t>
          </a:r>
          <a:r>
            <a:rPr lang="en-US" sz="1800" dirty="0">
              <a:latin typeface="Times New Roman" panose="02020603050405020304" pitchFamily="18" charset="0"/>
              <a:cs typeface="Times New Roman" panose="02020603050405020304" pitchFamily="18" charset="0"/>
            </a:rPr>
            <a:t>: </a:t>
          </a:r>
        </a:p>
        <a:p>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quyền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giao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vực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tướng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Chính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Bộ</a:t>
          </a:r>
          <a:r>
            <a:rPr lang="en-US" sz="1800" dirty="0">
              <a:latin typeface="Times New Roman" panose="02020603050405020304" pitchFamily="18" charset="0"/>
              <a:cs typeface="Times New Roman" panose="02020603050405020304" pitchFamily="18" charset="0"/>
            </a:rPr>
            <a:t> TN&amp;MT;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quyền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giấy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phép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nhận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chìm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Bộ</a:t>
          </a:r>
          <a:r>
            <a:rPr lang="en-US" sz="1800" dirty="0">
              <a:latin typeface="Times New Roman" panose="02020603050405020304" pitchFamily="18" charset="0"/>
              <a:cs typeface="Times New Roman" panose="02020603050405020304" pitchFamily="18" charset="0"/>
            </a:rPr>
            <a:t> TN&amp;MT; </a:t>
          </a:r>
        </a:p>
        <a:p>
          <a:r>
            <a:rPr lang="en-US" sz="1800" dirty="0">
              <a:latin typeface="Times New Roman" panose="02020603050405020304" pitchFamily="18" charset="0"/>
              <a:cs typeface="Times New Roman" panose="02020603050405020304" pitchFamily="18" charset="0"/>
            </a:rPr>
            <a:t>(ii)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quyền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giao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vực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giấy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phép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nhận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chìm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UBND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tỉnh</a:t>
          </a:r>
          <a:r>
            <a:rPr lang="en-US" sz="1800" dirty="0">
              <a:latin typeface="Times New Roman" panose="02020603050405020304" pitchFamily="18" charset="0"/>
              <a:cs typeface="Times New Roman" panose="02020603050405020304" pitchFamily="18" charset="0"/>
            </a:rPr>
            <a:t>.</a:t>
          </a:r>
        </a:p>
      </dgm:t>
    </dgm:pt>
    <dgm:pt modelId="{E5EF4F1F-82FA-4B66-8B2B-ED5352AF2AF9}" type="parTrans" cxnId="{74877D54-2485-470F-B2AB-C561B7BB0BEB}">
      <dgm:prSet/>
      <dgm:spPr/>
      <dgm:t>
        <a:bodyPr/>
        <a:lstStyle/>
        <a:p>
          <a:endParaRPr lang="en-US" sz="2000"/>
        </a:p>
      </dgm:t>
    </dgm:pt>
    <dgm:pt modelId="{21692D17-3BDE-4CE4-944E-BCD3B8053258}" type="sibTrans" cxnId="{74877D54-2485-470F-B2AB-C561B7BB0BEB}">
      <dgm:prSet/>
      <dgm:spPr/>
      <dgm:t>
        <a:bodyPr/>
        <a:lstStyle/>
        <a:p>
          <a:endParaRPr lang="en-US" sz="2000"/>
        </a:p>
      </dgm:t>
    </dgm:pt>
    <dgm:pt modelId="{C15412B4-7A19-4CB7-AEF8-2582E9E9652E}">
      <dgm:prSet phldrT="[Text]" custT="1"/>
      <dgm:spPr/>
      <dgm:t>
        <a:bodyPr/>
        <a:lstStyle/>
        <a:p>
          <a:r>
            <a:rPr lang="en-US" sz="2400" b="1" i="1" dirty="0" err="1">
              <a:latin typeface="Times New Roman" panose="02020603050405020304" pitchFamily="18" charset="0"/>
              <a:cs typeface="Times New Roman" panose="02020603050405020304" pitchFamily="18" charset="0"/>
            </a:rPr>
            <a:t>Bước</a:t>
          </a:r>
          <a:r>
            <a:rPr lang="en-US" sz="2400" b="1" i="1" dirty="0">
              <a:latin typeface="Times New Roman" panose="02020603050405020304" pitchFamily="18" charset="0"/>
              <a:cs typeface="Times New Roman" panose="02020603050405020304" pitchFamily="18" charset="0"/>
            </a:rPr>
            <a:t> 4. </a:t>
          </a:r>
          <a:r>
            <a:rPr lang="en-US" sz="2400" b="1" i="1" dirty="0" err="1">
              <a:latin typeface="Times New Roman" panose="02020603050405020304" pitchFamily="18" charset="0"/>
              <a:cs typeface="Times New Roman" panose="02020603050405020304" pitchFamily="18" charset="0"/>
            </a:rPr>
            <a:t>Xác</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định</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quy</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mô</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khai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thác</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tài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nguyên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thiên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nhiên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của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dự</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án</a:t>
          </a:r>
          <a:endParaRPr lang="en-US" sz="2400" b="1" i="1" dirty="0">
            <a:latin typeface="Times New Roman" panose="02020603050405020304" pitchFamily="18" charset="0"/>
            <a:cs typeface="Times New Roman" panose="02020603050405020304" pitchFamily="18" charset="0"/>
          </a:endParaRPr>
        </a:p>
      </dgm:t>
    </dgm:pt>
    <dgm:pt modelId="{2A1079C8-80B6-4512-B231-AC4406A7811C}" type="parTrans" cxnId="{898754A2-FB47-4FB0-88E7-C9ADDA664760}">
      <dgm:prSet/>
      <dgm:spPr/>
      <dgm:t>
        <a:bodyPr/>
        <a:lstStyle/>
        <a:p>
          <a:endParaRPr lang="en-US" sz="2000"/>
        </a:p>
      </dgm:t>
    </dgm:pt>
    <dgm:pt modelId="{5BFA71C0-5989-476A-A5BC-0430538231A0}" type="sibTrans" cxnId="{898754A2-FB47-4FB0-88E7-C9ADDA664760}">
      <dgm:prSet/>
      <dgm:spPr/>
      <dgm:t>
        <a:bodyPr/>
        <a:lstStyle/>
        <a:p>
          <a:endParaRPr lang="en-US" sz="2000"/>
        </a:p>
      </dgm:t>
    </dgm:pt>
    <dgm:pt modelId="{7DD8D4EB-2408-425E-8FC3-45D45EA6C14C}">
      <dgm:prSet phldrT="[Text]" custT="1"/>
      <dgm:spPr/>
      <dgm:t>
        <a:bodyPr/>
        <a:lstStyle/>
        <a:p>
          <a:r>
            <a:rPr lang="en-US" sz="1800" dirty="0" err="1">
              <a:latin typeface="Times New Roman" panose="02020603050405020304" pitchFamily="18" charset="0"/>
              <a:cs typeface="Times New Roman" panose="02020603050405020304" pitchFamily="18" charset="0"/>
            </a:rPr>
            <a:t>Căn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cứ</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định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pháp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luật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về</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khoáng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sản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nguyên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kết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quả</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thực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này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sẽ</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định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án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01 </a:t>
          </a:r>
          <a:r>
            <a:rPr lang="en-US" sz="1800" dirty="0" err="1">
              <a:latin typeface="Times New Roman" panose="02020603050405020304" pitchFamily="18" charset="0"/>
              <a:cs typeface="Times New Roman" panose="02020603050405020304" pitchFamily="18" charset="0"/>
            </a:rPr>
            <a:t>trong</a:t>
          </a:r>
          <a:r>
            <a:rPr lang="en-US" sz="1800" dirty="0">
              <a:latin typeface="Times New Roman" panose="02020603050405020304" pitchFamily="18" charset="0"/>
              <a:cs typeface="Times New Roman" panose="02020603050405020304" pitchFamily="18" charset="0"/>
            </a:rPr>
            <a:t> 02 </a:t>
          </a:r>
          <a:r>
            <a:rPr lang="en-US" sz="1800" dirty="0" err="1">
              <a:latin typeface="Times New Roman" panose="02020603050405020304" pitchFamily="18" charset="0"/>
              <a:cs typeface="Times New Roman" panose="02020603050405020304" pitchFamily="18" charset="0"/>
            </a:rPr>
            <a:t>trường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hợp</a:t>
          </a:r>
          <a:r>
            <a:rPr lang="en-US" sz="1800" dirty="0">
              <a:latin typeface="Times New Roman" panose="02020603050405020304" pitchFamily="18" charset="0"/>
              <a:cs typeface="Times New Roman" panose="02020603050405020304" pitchFamily="18" charset="0"/>
            </a:rPr>
            <a:t>: </a:t>
          </a:r>
        </a:p>
        <a:p>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quyền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giấy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phép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khai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khoáng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sản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khai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sử</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dụng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nguyên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Bộ</a:t>
          </a:r>
          <a:r>
            <a:rPr lang="en-US" sz="1800" dirty="0">
              <a:latin typeface="Times New Roman" panose="02020603050405020304" pitchFamily="18" charset="0"/>
              <a:cs typeface="Times New Roman" panose="02020603050405020304" pitchFamily="18" charset="0"/>
            </a:rPr>
            <a:t> TN&amp;MT; </a:t>
          </a:r>
        </a:p>
        <a:p>
          <a:r>
            <a:rPr lang="en-US" sz="1800" dirty="0">
              <a:latin typeface="Times New Roman" panose="02020603050405020304" pitchFamily="18" charset="0"/>
              <a:cs typeface="Times New Roman" panose="02020603050405020304" pitchFamily="18" charset="0"/>
            </a:rPr>
            <a:t>(ii) </a:t>
          </a:r>
          <a:r>
            <a:rPr lang="en-US" sz="1800" dirty="0" err="1">
              <a:latin typeface="Times New Roman" panose="02020603050405020304" pitchFamily="18" charset="0"/>
              <a:cs typeface="Times New Roman" panose="02020603050405020304" pitchFamily="18" charset="0"/>
            </a:rPr>
            <a:t>thuộc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thẩm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quyền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giấy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phép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khai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khoáng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sản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khai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sử</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dụng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nguyên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UBND </a:t>
          </a:r>
          <a:r>
            <a:rPr lang="en-US" sz="1800" dirty="0" err="1">
              <a:latin typeface="Times New Roman" panose="02020603050405020304" pitchFamily="18" charset="0"/>
              <a:cs typeface="Times New Roman" panose="02020603050405020304" pitchFamily="18" charset="0"/>
            </a:rPr>
            <a:t>cấp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tỉnh</a:t>
          </a:r>
          <a:r>
            <a:rPr lang="en-US" sz="1800" dirty="0">
              <a:latin typeface="Times New Roman" panose="02020603050405020304" pitchFamily="18" charset="0"/>
              <a:cs typeface="Times New Roman" panose="02020603050405020304" pitchFamily="18" charset="0"/>
            </a:rPr>
            <a:t>.</a:t>
          </a:r>
        </a:p>
      </dgm:t>
    </dgm:pt>
    <dgm:pt modelId="{F1ED880E-87CC-41A1-BA61-73C526C7777F}" type="parTrans" cxnId="{9FCDFC02-6A88-402F-97D7-2C71ACA04C85}">
      <dgm:prSet/>
      <dgm:spPr/>
      <dgm:t>
        <a:bodyPr/>
        <a:lstStyle/>
        <a:p>
          <a:endParaRPr lang="en-US" sz="2000"/>
        </a:p>
      </dgm:t>
    </dgm:pt>
    <dgm:pt modelId="{0039F640-567E-40D1-BB26-6CF8ED5C829A}" type="sibTrans" cxnId="{9FCDFC02-6A88-402F-97D7-2C71ACA04C85}">
      <dgm:prSet/>
      <dgm:spPr/>
      <dgm:t>
        <a:bodyPr/>
        <a:lstStyle/>
        <a:p>
          <a:endParaRPr lang="en-US" sz="2000"/>
        </a:p>
      </dgm:t>
    </dgm:pt>
    <dgm:pt modelId="{7DF513BA-AF32-48C2-A9E3-2BDFCEC12349}" type="pres">
      <dgm:prSet presAssocID="{6BC903F6-8182-418C-9BD0-371A2B2BC959}" presName="Name0" presStyleCnt="0">
        <dgm:presLayoutVars>
          <dgm:chMax val="7"/>
          <dgm:chPref val="7"/>
          <dgm:dir/>
          <dgm:animOne val="branch"/>
          <dgm:animLvl val="lvl"/>
        </dgm:presLayoutVars>
      </dgm:prSet>
      <dgm:spPr/>
    </dgm:pt>
    <dgm:pt modelId="{32EED080-0508-4B06-91E3-32FFF7B5B2E3}" type="pres">
      <dgm:prSet presAssocID="{27CB5D9F-BC6F-47A8-ACA5-0AC8B47ABAAC}" presName="composite" presStyleCnt="0"/>
      <dgm:spPr/>
    </dgm:pt>
    <dgm:pt modelId="{F1FE62E8-7B3B-4592-A870-3E9B7CE9D73C}" type="pres">
      <dgm:prSet presAssocID="{27CB5D9F-BC6F-47A8-ACA5-0AC8B47ABAAC}" presName="BackAccent" presStyleLbl="bgShp" presStyleIdx="0" presStyleCnt="2"/>
      <dgm:spPr/>
    </dgm:pt>
    <dgm:pt modelId="{1F74181C-A62C-4167-B9F0-046125C420E7}" type="pres">
      <dgm:prSet presAssocID="{27CB5D9F-BC6F-47A8-ACA5-0AC8B47ABAAC}" presName="Accent" presStyleLbl="alignNode1" presStyleIdx="0" presStyleCnt="2"/>
      <dgm:spPr/>
    </dgm:pt>
    <dgm:pt modelId="{23109DA6-F5C0-446F-9E99-28200A590D11}" type="pres">
      <dgm:prSet presAssocID="{27CB5D9F-BC6F-47A8-ACA5-0AC8B47ABAAC}" presName="Child" presStyleLbl="revTx" presStyleIdx="0" presStyleCnt="4">
        <dgm:presLayoutVars>
          <dgm:chMax val="0"/>
          <dgm:chPref val="0"/>
          <dgm:bulletEnabled val="1"/>
        </dgm:presLayoutVars>
      </dgm:prSet>
      <dgm:spPr/>
    </dgm:pt>
    <dgm:pt modelId="{FBD1F9BE-0463-4C66-97F8-809188BDA4F5}" type="pres">
      <dgm:prSet presAssocID="{27CB5D9F-BC6F-47A8-ACA5-0AC8B47ABAAC}" presName="Parent" presStyleLbl="revTx" presStyleIdx="1" presStyleCnt="4">
        <dgm:presLayoutVars>
          <dgm:chMax val="1"/>
          <dgm:chPref val="1"/>
          <dgm:bulletEnabled val="1"/>
        </dgm:presLayoutVars>
      </dgm:prSet>
      <dgm:spPr/>
    </dgm:pt>
    <dgm:pt modelId="{FA92FADA-476D-44F3-860B-2D2919E0298E}" type="pres">
      <dgm:prSet presAssocID="{3ECD311F-61C2-4E32-AD13-898622E18930}" presName="sibTrans" presStyleCnt="0"/>
      <dgm:spPr/>
    </dgm:pt>
    <dgm:pt modelId="{574C388A-D260-48EE-8213-BB317710024B}" type="pres">
      <dgm:prSet presAssocID="{C15412B4-7A19-4CB7-AEF8-2582E9E9652E}" presName="composite" presStyleCnt="0"/>
      <dgm:spPr/>
    </dgm:pt>
    <dgm:pt modelId="{7E5E110A-3243-45DA-89AC-28344C68158A}" type="pres">
      <dgm:prSet presAssocID="{C15412B4-7A19-4CB7-AEF8-2582E9E9652E}" presName="BackAccent" presStyleLbl="bgShp" presStyleIdx="1" presStyleCnt="2"/>
      <dgm:spPr/>
    </dgm:pt>
    <dgm:pt modelId="{333CCFA4-4443-41B8-BDA1-57D695FD2D69}" type="pres">
      <dgm:prSet presAssocID="{C15412B4-7A19-4CB7-AEF8-2582E9E9652E}" presName="Accent" presStyleLbl="alignNode1" presStyleIdx="1" presStyleCnt="2"/>
      <dgm:spPr/>
    </dgm:pt>
    <dgm:pt modelId="{1810F18D-ACA9-4C57-BE3F-3A6E0B455643}" type="pres">
      <dgm:prSet presAssocID="{C15412B4-7A19-4CB7-AEF8-2582E9E9652E}" presName="Child" presStyleLbl="revTx" presStyleIdx="2" presStyleCnt="4">
        <dgm:presLayoutVars>
          <dgm:chMax val="0"/>
          <dgm:chPref val="0"/>
          <dgm:bulletEnabled val="1"/>
        </dgm:presLayoutVars>
      </dgm:prSet>
      <dgm:spPr/>
    </dgm:pt>
    <dgm:pt modelId="{E5CCAF00-FC62-4558-B59D-BA6D5FAF764C}" type="pres">
      <dgm:prSet presAssocID="{C15412B4-7A19-4CB7-AEF8-2582E9E9652E}" presName="Parent" presStyleLbl="revTx" presStyleIdx="3" presStyleCnt="4">
        <dgm:presLayoutVars>
          <dgm:chMax val="1"/>
          <dgm:chPref val="1"/>
          <dgm:bulletEnabled val="1"/>
        </dgm:presLayoutVars>
      </dgm:prSet>
      <dgm:spPr/>
    </dgm:pt>
  </dgm:ptLst>
  <dgm:cxnLst>
    <dgm:cxn modelId="{9FCDFC02-6A88-402F-97D7-2C71ACA04C85}" srcId="{C15412B4-7A19-4CB7-AEF8-2582E9E9652E}" destId="{7DD8D4EB-2408-425E-8FC3-45D45EA6C14C}" srcOrd="0" destOrd="0" parTransId="{F1ED880E-87CC-41A1-BA61-73C526C7777F}" sibTransId="{0039F640-567E-40D1-BB26-6CF8ED5C829A}"/>
    <dgm:cxn modelId="{2699E909-5BAB-4E1A-8F93-B90C3A544FB0}" type="presOf" srcId="{27CB5D9F-BC6F-47A8-ACA5-0AC8B47ABAAC}" destId="{FBD1F9BE-0463-4C66-97F8-809188BDA4F5}" srcOrd="0" destOrd="0" presId="urn:microsoft.com/office/officeart/2008/layout/IncreasingCircleProcess"/>
    <dgm:cxn modelId="{74877D54-2485-470F-B2AB-C561B7BB0BEB}" srcId="{27CB5D9F-BC6F-47A8-ACA5-0AC8B47ABAAC}" destId="{04D20AAF-772B-401A-8D06-B0BE7363B869}" srcOrd="0" destOrd="0" parTransId="{E5EF4F1F-82FA-4B66-8B2B-ED5352AF2AF9}" sibTransId="{21692D17-3BDE-4CE4-944E-BCD3B8053258}"/>
    <dgm:cxn modelId="{34797259-984B-4250-B89E-145518326FBD}" type="presOf" srcId="{04D20AAF-772B-401A-8D06-B0BE7363B869}" destId="{23109DA6-F5C0-446F-9E99-28200A590D11}" srcOrd="0" destOrd="0" presId="urn:microsoft.com/office/officeart/2008/layout/IncreasingCircleProcess"/>
    <dgm:cxn modelId="{A03C6673-1321-44B3-93E4-DFFFA46B939C}" type="presOf" srcId="{7DD8D4EB-2408-425E-8FC3-45D45EA6C14C}" destId="{1810F18D-ACA9-4C57-BE3F-3A6E0B455643}" srcOrd="0" destOrd="0" presId="urn:microsoft.com/office/officeart/2008/layout/IncreasingCircleProcess"/>
    <dgm:cxn modelId="{F5F4C97B-31F9-4F33-90B5-BD5217CC9B95}" type="presOf" srcId="{C15412B4-7A19-4CB7-AEF8-2582E9E9652E}" destId="{E5CCAF00-FC62-4558-B59D-BA6D5FAF764C}" srcOrd="0" destOrd="0" presId="urn:microsoft.com/office/officeart/2008/layout/IncreasingCircleProcess"/>
    <dgm:cxn modelId="{185CED8D-2DE4-40F2-981E-8AE256783DB1}" srcId="{6BC903F6-8182-418C-9BD0-371A2B2BC959}" destId="{27CB5D9F-BC6F-47A8-ACA5-0AC8B47ABAAC}" srcOrd="0" destOrd="0" parTransId="{3DAED440-88FE-451D-ACEA-3B8A13C00419}" sibTransId="{3ECD311F-61C2-4E32-AD13-898622E18930}"/>
    <dgm:cxn modelId="{898754A2-FB47-4FB0-88E7-C9ADDA664760}" srcId="{6BC903F6-8182-418C-9BD0-371A2B2BC959}" destId="{C15412B4-7A19-4CB7-AEF8-2582E9E9652E}" srcOrd="1" destOrd="0" parTransId="{2A1079C8-80B6-4512-B231-AC4406A7811C}" sibTransId="{5BFA71C0-5989-476A-A5BC-0430538231A0}"/>
    <dgm:cxn modelId="{23D96BD1-5E30-4771-B237-0FB72B6AA9B4}" type="presOf" srcId="{6BC903F6-8182-418C-9BD0-371A2B2BC959}" destId="{7DF513BA-AF32-48C2-A9E3-2BDFCEC12349}" srcOrd="0" destOrd="0" presId="urn:microsoft.com/office/officeart/2008/layout/IncreasingCircleProcess"/>
    <dgm:cxn modelId="{CF7CBD4E-BE8F-4A1D-9488-4A75E776B761}" type="presParOf" srcId="{7DF513BA-AF32-48C2-A9E3-2BDFCEC12349}" destId="{32EED080-0508-4B06-91E3-32FFF7B5B2E3}" srcOrd="0" destOrd="0" presId="urn:microsoft.com/office/officeart/2008/layout/IncreasingCircleProcess"/>
    <dgm:cxn modelId="{11DB1F5A-CEC6-411F-913C-8A21038BC4A7}" type="presParOf" srcId="{32EED080-0508-4B06-91E3-32FFF7B5B2E3}" destId="{F1FE62E8-7B3B-4592-A870-3E9B7CE9D73C}" srcOrd="0" destOrd="0" presId="urn:microsoft.com/office/officeart/2008/layout/IncreasingCircleProcess"/>
    <dgm:cxn modelId="{960CADC1-CEF4-4649-9BF7-CE76B7D0CBE7}" type="presParOf" srcId="{32EED080-0508-4B06-91E3-32FFF7B5B2E3}" destId="{1F74181C-A62C-4167-B9F0-046125C420E7}" srcOrd="1" destOrd="0" presId="urn:microsoft.com/office/officeart/2008/layout/IncreasingCircleProcess"/>
    <dgm:cxn modelId="{21A9AA37-EA42-441D-BB4F-EFD7F078344C}" type="presParOf" srcId="{32EED080-0508-4B06-91E3-32FFF7B5B2E3}" destId="{23109DA6-F5C0-446F-9E99-28200A590D11}" srcOrd="2" destOrd="0" presId="urn:microsoft.com/office/officeart/2008/layout/IncreasingCircleProcess"/>
    <dgm:cxn modelId="{94A27166-0D83-46F9-9810-3CB3024E0977}" type="presParOf" srcId="{32EED080-0508-4B06-91E3-32FFF7B5B2E3}" destId="{FBD1F9BE-0463-4C66-97F8-809188BDA4F5}" srcOrd="3" destOrd="0" presId="urn:microsoft.com/office/officeart/2008/layout/IncreasingCircleProcess"/>
    <dgm:cxn modelId="{AEC75472-982C-4055-ACCE-4BF7D5EC779D}" type="presParOf" srcId="{7DF513BA-AF32-48C2-A9E3-2BDFCEC12349}" destId="{FA92FADA-476D-44F3-860B-2D2919E0298E}" srcOrd="1" destOrd="0" presId="urn:microsoft.com/office/officeart/2008/layout/IncreasingCircleProcess"/>
    <dgm:cxn modelId="{5F730DF8-9608-42EC-92C3-5561BAA3424D}" type="presParOf" srcId="{7DF513BA-AF32-48C2-A9E3-2BDFCEC12349}" destId="{574C388A-D260-48EE-8213-BB317710024B}" srcOrd="2" destOrd="0" presId="urn:microsoft.com/office/officeart/2008/layout/IncreasingCircleProcess"/>
    <dgm:cxn modelId="{1C02FC79-4B39-4B05-BF2A-C1C5DE87B68B}" type="presParOf" srcId="{574C388A-D260-48EE-8213-BB317710024B}" destId="{7E5E110A-3243-45DA-89AC-28344C68158A}" srcOrd="0" destOrd="0" presId="urn:microsoft.com/office/officeart/2008/layout/IncreasingCircleProcess"/>
    <dgm:cxn modelId="{C42DAD39-00AB-47E8-93DC-2E9410FB3C7A}" type="presParOf" srcId="{574C388A-D260-48EE-8213-BB317710024B}" destId="{333CCFA4-4443-41B8-BDA1-57D695FD2D69}" srcOrd="1" destOrd="0" presId="urn:microsoft.com/office/officeart/2008/layout/IncreasingCircleProcess"/>
    <dgm:cxn modelId="{9FD9D4F8-2E42-4191-A6B8-8306C9066343}" type="presParOf" srcId="{574C388A-D260-48EE-8213-BB317710024B}" destId="{1810F18D-ACA9-4C57-BE3F-3A6E0B455643}" srcOrd="2" destOrd="0" presId="urn:microsoft.com/office/officeart/2008/layout/IncreasingCircleProcess"/>
    <dgm:cxn modelId="{934CCB23-E499-4EEA-9B87-DACF306EFE96}" type="presParOf" srcId="{574C388A-D260-48EE-8213-BB317710024B}" destId="{E5CCAF00-FC62-4558-B59D-BA6D5FAF764C}" srcOrd="3" destOrd="0" presId="urn:microsoft.com/office/officeart/2008/layout/Increasing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C903F6-8182-418C-9BD0-371A2B2BC95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7CB5D9F-BC6F-47A8-ACA5-0AC8B47ABAAC}">
      <dgm:prSet phldrT="[Text]" custT="1"/>
      <dgm:spPr/>
      <dgm:t>
        <a:bodyPr/>
        <a:lstStyle/>
        <a:p>
          <a:r>
            <a:rPr lang="en-US" sz="1800" i="1" dirty="0" err="1">
              <a:latin typeface="Times New Roman" panose="02020603050405020304" pitchFamily="18" charset="0"/>
              <a:cs typeface="Times New Roman" panose="02020603050405020304" pitchFamily="18" charset="0"/>
            </a:rPr>
            <a:t>Bước</a:t>
          </a:r>
          <a:r>
            <a:rPr lang="en-US" sz="1800" i="1" dirty="0">
              <a:latin typeface="Times New Roman" panose="02020603050405020304" pitchFamily="18" charset="0"/>
              <a:cs typeface="Times New Roman" panose="02020603050405020304" pitchFamily="18" charset="0"/>
            </a:rPr>
            <a:t> 5. </a:t>
          </a:r>
          <a:r>
            <a:rPr lang="en-US" sz="1800" i="1" dirty="0" err="1">
              <a:latin typeface="Times New Roman" panose="02020603050405020304" pitchFamily="18" charset="0"/>
              <a:cs typeface="Times New Roman" panose="02020603050405020304" pitchFamily="18" charset="0"/>
            </a:rPr>
            <a:t>Xác</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định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quy</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mô</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yêu</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cầu</a:t>
          </a:r>
          <a:r>
            <a:rPr lang="en-US" sz="1800" i="1" dirty="0">
              <a:latin typeface="Times New Roman" panose="02020603050405020304" pitchFamily="18" charset="0"/>
              <a:cs typeface="Times New Roman" panose="02020603050405020304" pitchFamily="18" charset="0"/>
            </a:rPr>
            <a:t> di </a:t>
          </a:r>
          <a:r>
            <a:rPr lang="en-US" sz="1800" i="1" dirty="0" err="1">
              <a:latin typeface="Times New Roman" panose="02020603050405020304" pitchFamily="18" charset="0"/>
              <a:cs typeface="Times New Roman" panose="02020603050405020304" pitchFamily="18" charset="0"/>
            </a:rPr>
            <a:t>dân</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tái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định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cư</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của</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dự</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án</a:t>
          </a:r>
          <a:endParaRPr lang="en-US" sz="1800" b="1" i="1" dirty="0">
            <a:latin typeface="Times New Roman" panose="02020603050405020304" pitchFamily="18" charset="0"/>
            <a:cs typeface="Times New Roman" panose="02020603050405020304" pitchFamily="18" charset="0"/>
          </a:endParaRPr>
        </a:p>
      </dgm:t>
    </dgm:pt>
    <dgm:pt modelId="{3DAED440-88FE-451D-ACEA-3B8A13C00419}" type="parTrans" cxnId="{185CED8D-2DE4-40F2-981E-8AE256783DB1}">
      <dgm:prSet/>
      <dgm:spPr/>
      <dgm:t>
        <a:bodyPr/>
        <a:lstStyle/>
        <a:p>
          <a:endParaRPr lang="en-US" sz="1600">
            <a:latin typeface="Times New Roman" panose="02020603050405020304" pitchFamily="18" charset="0"/>
            <a:cs typeface="Times New Roman" panose="02020603050405020304" pitchFamily="18" charset="0"/>
          </a:endParaRPr>
        </a:p>
      </dgm:t>
    </dgm:pt>
    <dgm:pt modelId="{3ECD311F-61C2-4E32-AD13-898622E18930}" type="sibTrans" cxnId="{185CED8D-2DE4-40F2-981E-8AE256783DB1}">
      <dgm:prSet/>
      <dgm:spPr/>
      <dgm:t>
        <a:bodyPr/>
        <a:lstStyle/>
        <a:p>
          <a:endParaRPr lang="en-US" sz="1600">
            <a:latin typeface="Times New Roman" panose="02020603050405020304" pitchFamily="18" charset="0"/>
            <a:cs typeface="Times New Roman" panose="02020603050405020304" pitchFamily="18" charset="0"/>
          </a:endParaRPr>
        </a:p>
      </dgm:t>
    </dgm:pt>
    <dgm:pt modelId="{04D20AAF-772B-401A-8D06-B0BE7363B869}">
      <dgm:prSet phldrT="[Text]" custT="1"/>
      <dgm:spPr/>
      <dgm:t>
        <a:bodyPr anchor="ctr"/>
        <a:lstStyle/>
        <a:p>
          <a:r>
            <a:rPr lang="en-US" sz="1400" dirty="0" err="1">
              <a:latin typeface="Times New Roman" panose="02020603050405020304" pitchFamily="18" charset="0"/>
              <a:cs typeface="Times New Roman" panose="02020603050405020304" pitchFamily="18" charset="0"/>
            </a:rPr>
            <a:t>Kết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quả</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thực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hiện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này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sẽ</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thuộc</a:t>
          </a:r>
          <a:r>
            <a:rPr lang="en-US" sz="1400" dirty="0">
              <a:latin typeface="Times New Roman" panose="02020603050405020304" pitchFamily="18" charset="0"/>
              <a:cs typeface="Times New Roman" panose="02020603050405020304" pitchFamily="18" charset="0"/>
            </a:rPr>
            <a:t> 01 </a:t>
          </a:r>
          <a:r>
            <a:rPr lang="en-US" sz="1400" dirty="0" err="1">
              <a:latin typeface="Times New Roman" panose="02020603050405020304" pitchFamily="18" charset="0"/>
              <a:cs typeface="Times New Roman" panose="02020603050405020304" pitchFamily="18" charset="0"/>
            </a:rPr>
            <a:t>trong</a:t>
          </a:r>
          <a:r>
            <a:rPr lang="en-US" sz="1400" dirty="0">
              <a:latin typeface="Times New Roman" panose="02020603050405020304" pitchFamily="18" charset="0"/>
              <a:cs typeface="Times New Roman" panose="02020603050405020304" pitchFamily="18" charset="0"/>
            </a:rPr>
            <a:t> 02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yêu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cầu</a:t>
          </a:r>
          <a:r>
            <a:rPr lang="en-US" sz="1400" dirty="0">
              <a:latin typeface="Times New Roman" panose="02020603050405020304" pitchFamily="18" charset="0"/>
              <a:cs typeface="Times New Roman" panose="02020603050405020304" pitchFamily="18" charset="0"/>
            </a:rPr>
            <a:t> di </a:t>
          </a:r>
          <a:r>
            <a:rPr lang="en-US" sz="1400" dirty="0" err="1">
              <a:latin typeface="Times New Roman" panose="02020603050405020304" pitchFamily="18" charset="0"/>
              <a:cs typeface="Times New Roman" panose="02020603050405020304" pitchFamily="18" charset="0"/>
            </a:rPr>
            <a:t>dân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mô</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lớn</a:t>
          </a:r>
          <a:r>
            <a:rPr lang="en-US" sz="1400" dirty="0">
              <a:latin typeface="Times New Roman" panose="02020603050405020304" pitchFamily="18" charset="0"/>
              <a:cs typeface="Times New Roman" panose="02020603050405020304" pitchFamily="18" charset="0"/>
            </a:rPr>
            <a:t>; (ii)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yêu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cầu</a:t>
          </a:r>
          <a:r>
            <a:rPr lang="en-US" sz="1400" dirty="0">
              <a:latin typeface="Times New Roman" panose="02020603050405020304" pitchFamily="18" charset="0"/>
              <a:cs typeface="Times New Roman" panose="02020603050405020304" pitchFamily="18" charset="0"/>
            </a:rPr>
            <a:t> di </a:t>
          </a:r>
          <a:r>
            <a:rPr lang="en-US" sz="1400" dirty="0" err="1">
              <a:latin typeface="Times New Roman" panose="02020603050405020304" pitchFamily="18" charset="0"/>
              <a:cs typeface="Times New Roman" panose="02020603050405020304" pitchFamily="18" charset="0"/>
            </a:rPr>
            <a:t>dân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mô</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bình</a:t>
          </a:r>
          <a:r>
            <a:rPr lang="en-US" sz="1400" dirty="0">
              <a:latin typeface="Times New Roman" panose="02020603050405020304" pitchFamily="18" charset="0"/>
              <a:cs typeface="Times New Roman" panose="02020603050405020304" pitchFamily="18" charset="0"/>
            </a:rPr>
            <a:t>.</a:t>
          </a:r>
        </a:p>
      </dgm:t>
    </dgm:pt>
    <dgm:pt modelId="{E5EF4F1F-82FA-4B66-8B2B-ED5352AF2AF9}" type="parTrans" cxnId="{74877D54-2485-470F-B2AB-C561B7BB0BEB}">
      <dgm:prSet/>
      <dgm:spPr/>
      <dgm:t>
        <a:bodyPr/>
        <a:lstStyle/>
        <a:p>
          <a:endParaRPr lang="en-US" sz="1600">
            <a:latin typeface="Times New Roman" panose="02020603050405020304" pitchFamily="18" charset="0"/>
            <a:cs typeface="Times New Roman" panose="02020603050405020304" pitchFamily="18" charset="0"/>
          </a:endParaRPr>
        </a:p>
      </dgm:t>
    </dgm:pt>
    <dgm:pt modelId="{21692D17-3BDE-4CE4-944E-BCD3B8053258}" type="sibTrans" cxnId="{74877D54-2485-470F-B2AB-C561B7BB0BEB}">
      <dgm:prSet/>
      <dgm:spPr/>
      <dgm:t>
        <a:bodyPr/>
        <a:lstStyle/>
        <a:p>
          <a:endParaRPr lang="en-US" sz="1600">
            <a:latin typeface="Times New Roman" panose="02020603050405020304" pitchFamily="18" charset="0"/>
            <a:cs typeface="Times New Roman" panose="02020603050405020304" pitchFamily="18" charset="0"/>
          </a:endParaRPr>
        </a:p>
      </dgm:t>
    </dgm:pt>
    <dgm:pt modelId="{C15412B4-7A19-4CB7-AEF8-2582E9E9652E}">
      <dgm:prSet phldrT="[Text]" custT="1"/>
      <dgm:spPr/>
      <dgm:t>
        <a:bodyPr/>
        <a:lstStyle/>
        <a:p>
          <a:r>
            <a:rPr lang="en-US" sz="1800" i="1" dirty="0" err="1">
              <a:latin typeface="Times New Roman" panose="02020603050405020304" pitchFamily="18" charset="0"/>
              <a:cs typeface="Times New Roman" panose="02020603050405020304" pitchFamily="18" charset="0"/>
            </a:rPr>
            <a:t>Bước</a:t>
          </a:r>
          <a:r>
            <a:rPr lang="en-US" sz="1800" i="1" dirty="0">
              <a:latin typeface="Times New Roman" panose="02020603050405020304" pitchFamily="18" charset="0"/>
              <a:cs typeface="Times New Roman" panose="02020603050405020304" pitchFamily="18" charset="0"/>
            </a:rPr>
            <a:t> 6. </a:t>
          </a:r>
          <a:r>
            <a:rPr lang="en-US" sz="1800" i="1" dirty="0" err="1">
              <a:latin typeface="Times New Roman" panose="02020603050405020304" pitchFamily="18" charset="0"/>
              <a:cs typeface="Times New Roman" panose="02020603050405020304" pitchFamily="18" charset="0"/>
            </a:rPr>
            <a:t>Xác</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định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yếu</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tố</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nhạy</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cảm</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về</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môi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trường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của</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dự</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án</a:t>
          </a:r>
          <a:endParaRPr lang="en-US" sz="1800" b="1" i="1" dirty="0">
            <a:latin typeface="Times New Roman" panose="02020603050405020304" pitchFamily="18" charset="0"/>
            <a:cs typeface="Times New Roman" panose="02020603050405020304" pitchFamily="18" charset="0"/>
          </a:endParaRPr>
        </a:p>
      </dgm:t>
    </dgm:pt>
    <dgm:pt modelId="{2A1079C8-80B6-4512-B231-AC4406A7811C}" type="parTrans" cxnId="{898754A2-FB47-4FB0-88E7-C9ADDA664760}">
      <dgm:prSet/>
      <dgm:spPr/>
      <dgm:t>
        <a:bodyPr/>
        <a:lstStyle/>
        <a:p>
          <a:endParaRPr lang="en-US" sz="1600">
            <a:latin typeface="Times New Roman" panose="02020603050405020304" pitchFamily="18" charset="0"/>
            <a:cs typeface="Times New Roman" panose="02020603050405020304" pitchFamily="18" charset="0"/>
          </a:endParaRPr>
        </a:p>
      </dgm:t>
    </dgm:pt>
    <dgm:pt modelId="{5BFA71C0-5989-476A-A5BC-0430538231A0}" type="sibTrans" cxnId="{898754A2-FB47-4FB0-88E7-C9ADDA664760}">
      <dgm:prSet/>
      <dgm:spPr/>
      <dgm:t>
        <a:bodyPr/>
        <a:lstStyle/>
        <a:p>
          <a:endParaRPr lang="en-US" sz="1600">
            <a:latin typeface="Times New Roman" panose="02020603050405020304" pitchFamily="18" charset="0"/>
            <a:cs typeface="Times New Roman" panose="02020603050405020304" pitchFamily="18" charset="0"/>
          </a:endParaRPr>
        </a:p>
      </dgm:t>
    </dgm:pt>
    <dgm:pt modelId="{7DD8D4EB-2408-425E-8FC3-45D45EA6C14C}">
      <dgm:prSet phldrT="[Text]" custT="1"/>
      <dgm:spPr/>
      <dgm:t>
        <a:bodyPr anchor="ctr"/>
        <a:lstStyle/>
        <a:p>
          <a:r>
            <a:rPr lang="en-US" sz="1400" dirty="0" err="1">
              <a:latin typeface="Times New Roman" panose="02020603050405020304" pitchFamily="18" charset="0"/>
              <a:cs typeface="Times New Roman" panose="02020603050405020304" pitchFamily="18" charset="0"/>
            </a:rPr>
            <a:t>Kết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quả</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thực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hiện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này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sẽ</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yếu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về</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môi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yếu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về</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môi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sẽ</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làm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rõ</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mức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một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yếu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tố</a:t>
          </a:r>
          <a:r>
            <a:rPr lang="en-US" sz="1400" dirty="0">
              <a:latin typeface="Times New Roman" panose="02020603050405020304" pitchFamily="18" charset="0"/>
              <a:cs typeface="Times New Roman" panose="02020603050405020304" pitchFamily="18" charset="0"/>
            </a:rPr>
            <a:t>.</a:t>
          </a:r>
          <a:endParaRPr lang="en-US" sz="1400" b="1" dirty="0">
            <a:solidFill>
              <a:srgbClr val="FF0000"/>
            </a:solidFill>
            <a:latin typeface="Times New Roman" panose="02020603050405020304" pitchFamily="18" charset="0"/>
            <a:cs typeface="Times New Roman" panose="02020603050405020304" pitchFamily="18" charset="0"/>
          </a:endParaRPr>
        </a:p>
      </dgm:t>
    </dgm:pt>
    <dgm:pt modelId="{F1ED880E-87CC-41A1-BA61-73C526C7777F}" type="parTrans" cxnId="{9FCDFC02-6A88-402F-97D7-2C71ACA04C85}">
      <dgm:prSet/>
      <dgm:spPr/>
      <dgm:t>
        <a:bodyPr/>
        <a:lstStyle/>
        <a:p>
          <a:endParaRPr lang="en-US" sz="1600">
            <a:latin typeface="Times New Roman" panose="02020603050405020304" pitchFamily="18" charset="0"/>
            <a:cs typeface="Times New Roman" panose="02020603050405020304" pitchFamily="18" charset="0"/>
          </a:endParaRPr>
        </a:p>
      </dgm:t>
    </dgm:pt>
    <dgm:pt modelId="{0039F640-567E-40D1-BB26-6CF8ED5C829A}" type="sibTrans" cxnId="{9FCDFC02-6A88-402F-97D7-2C71ACA04C85}">
      <dgm:prSet/>
      <dgm:spPr/>
      <dgm:t>
        <a:bodyPr/>
        <a:lstStyle/>
        <a:p>
          <a:endParaRPr lang="en-US" sz="1600">
            <a:latin typeface="Times New Roman" panose="02020603050405020304" pitchFamily="18" charset="0"/>
            <a:cs typeface="Times New Roman" panose="02020603050405020304" pitchFamily="18" charset="0"/>
          </a:endParaRPr>
        </a:p>
      </dgm:t>
    </dgm:pt>
    <dgm:pt modelId="{064755F0-5343-4BF4-B145-55E24B957467}" type="pres">
      <dgm:prSet presAssocID="{6BC903F6-8182-418C-9BD0-371A2B2BC959}" presName="Name0" presStyleCnt="0">
        <dgm:presLayoutVars>
          <dgm:dir/>
          <dgm:animLvl val="lvl"/>
          <dgm:resizeHandles/>
        </dgm:presLayoutVars>
      </dgm:prSet>
      <dgm:spPr/>
    </dgm:pt>
    <dgm:pt modelId="{E5707E9B-9811-46CB-BA48-A2AA10D9D350}" type="pres">
      <dgm:prSet presAssocID="{27CB5D9F-BC6F-47A8-ACA5-0AC8B47ABAAC}" presName="linNode" presStyleCnt="0"/>
      <dgm:spPr/>
    </dgm:pt>
    <dgm:pt modelId="{C96DFF14-E729-4BA4-92B6-28972A55AF20}" type="pres">
      <dgm:prSet presAssocID="{27CB5D9F-BC6F-47A8-ACA5-0AC8B47ABAAC}" presName="parentShp" presStyleLbl="node1" presStyleIdx="0" presStyleCnt="2" custScaleX="59091">
        <dgm:presLayoutVars>
          <dgm:bulletEnabled val="1"/>
        </dgm:presLayoutVars>
      </dgm:prSet>
      <dgm:spPr/>
    </dgm:pt>
    <dgm:pt modelId="{4002BAA5-0A74-4CB7-91A1-13C4930F9725}" type="pres">
      <dgm:prSet presAssocID="{27CB5D9F-BC6F-47A8-ACA5-0AC8B47ABAAC}" presName="childShp" presStyleLbl="bgAccFollowNode1" presStyleIdx="0" presStyleCnt="2" custScaleX="86869">
        <dgm:presLayoutVars>
          <dgm:bulletEnabled val="1"/>
        </dgm:presLayoutVars>
      </dgm:prSet>
      <dgm:spPr/>
    </dgm:pt>
    <dgm:pt modelId="{936E359E-3309-4A51-A54F-0B43B07F0C50}" type="pres">
      <dgm:prSet presAssocID="{3ECD311F-61C2-4E32-AD13-898622E18930}" presName="spacing" presStyleCnt="0"/>
      <dgm:spPr/>
    </dgm:pt>
    <dgm:pt modelId="{8AF1A838-3FFA-4E3D-8128-61EC06F1E1D1}" type="pres">
      <dgm:prSet presAssocID="{C15412B4-7A19-4CB7-AEF8-2582E9E9652E}" presName="linNode" presStyleCnt="0"/>
      <dgm:spPr/>
    </dgm:pt>
    <dgm:pt modelId="{2AAA8F6E-22C6-4DDF-9E17-2CFE90C10439}" type="pres">
      <dgm:prSet presAssocID="{C15412B4-7A19-4CB7-AEF8-2582E9E9652E}" presName="parentShp" presStyleLbl="node1" presStyleIdx="1" presStyleCnt="2" custScaleX="59091">
        <dgm:presLayoutVars>
          <dgm:bulletEnabled val="1"/>
        </dgm:presLayoutVars>
      </dgm:prSet>
      <dgm:spPr/>
    </dgm:pt>
    <dgm:pt modelId="{27028E46-D391-4760-B580-7BA788EB21D9}" type="pres">
      <dgm:prSet presAssocID="{C15412B4-7A19-4CB7-AEF8-2582E9E9652E}" presName="childShp" presStyleLbl="bgAccFollowNode1" presStyleIdx="1" presStyleCnt="2" custScaleX="86869">
        <dgm:presLayoutVars>
          <dgm:bulletEnabled val="1"/>
        </dgm:presLayoutVars>
      </dgm:prSet>
      <dgm:spPr/>
    </dgm:pt>
  </dgm:ptLst>
  <dgm:cxnLst>
    <dgm:cxn modelId="{9FCDFC02-6A88-402F-97D7-2C71ACA04C85}" srcId="{C15412B4-7A19-4CB7-AEF8-2582E9E9652E}" destId="{7DD8D4EB-2408-425E-8FC3-45D45EA6C14C}" srcOrd="0" destOrd="0" parTransId="{F1ED880E-87CC-41A1-BA61-73C526C7777F}" sibTransId="{0039F640-567E-40D1-BB26-6CF8ED5C829A}"/>
    <dgm:cxn modelId="{95DD1F0E-FFCE-408E-ACD1-DDAC093303AC}" type="presOf" srcId="{04D20AAF-772B-401A-8D06-B0BE7363B869}" destId="{4002BAA5-0A74-4CB7-91A1-13C4930F9725}" srcOrd="0" destOrd="0" presId="urn:microsoft.com/office/officeart/2005/8/layout/vList6"/>
    <dgm:cxn modelId="{E41CFF1A-8A6A-4910-B4E6-8B7A866E3D58}" type="presOf" srcId="{27CB5D9F-BC6F-47A8-ACA5-0AC8B47ABAAC}" destId="{C96DFF14-E729-4BA4-92B6-28972A55AF20}" srcOrd="0" destOrd="0" presId="urn:microsoft.com/office/officeart/2005/8/layout/vList6"/>
    <dgm:cxn modelId="{FB929D3D-6F1D-4AFC-A994-D07344590A17}" type="presOf" srcId="{7DD8D4EB-2408-425E-8FC3-45D45EA6C14C}" destId="{27028E46-D391-4760-B580-7BA788EB21D9}" srcOrd="0" destOrd="0" presId="urn:microsoft.com/office/officeart/2005/8/layout/vList6"/>
    <dgm:cxn modelId="{74877D54-2485-470F-B2AB-C561B7BB0BEB}" srcId="{27CB5D9F-BC6F-47A8-ACA5-0AC8B47ABAAC}" destId="{04D20AAF-772B-401A-8D06-B0BE7363B869}" srcOrd="0" destOrd="0" parTransId="{E5EF4F1F-82FA-4B66-8B2B-ED5352AF2AF9}" sibTransId="{21692D17-3BDE-4CE4-944E-BCD3B8053258}"/>
    <dgm:cxn modelId="{8C918E59-8886-40C5-939C-FBB6C96A59D1}" type="presOf" srcId="{6BC903F6-8182-418C-9BD0-371A2B2BC959}" destId="{064755F0-5343-4BF4-B145-55E24B957467}" srcOrd="0" destOrd="0" presId="urn:microsoft.com/office/officeart/2005/8/layout/vList6"/>
    <dgm:cxn modelId="{185CED8D-2DE4-40F2-981E-8AE256783DB1}" srcId="{6BC903F6-8182-418C-9BD0-371A2B2BC959}" destId="{27CB5D9F-BC6F-47A8-ACA5-0AC8B47ABAAC}" srcOrd="0" destOrd="0" parTransId="{3DAED440-88FE-451D-ACEA-3B8A13C00419}" sibTransId="{3ECD311F-61C2-4E32-AD13-898622E18930}"/>
    <dgm:cxn modelId="{898754A2-FB47-4FB0-88E7-C9ADDA664760}" srcId="{6BC903F6-8182-418C-9BD0-371A2B2BC959}" destId="{C15412B4-7A19-4CB7-AEF8-2582E9E9652E}" srcOrd="1" destOrd="0" parTransId="{2A1079C8-80B6-4512-B231-AC4406A7811C}" sibTransId="{5BFA71C0-5989-476A-A5BC-0430538231A0}"/>
    <dgm:cxn modelId="{D44B05D6-D39A-4E95-B2FE-EBB7D7AC30E8}" type="presOf" srcId="{C15412B4-7A19-4CB7-AEF8-2582E9E9652E}" destId="{2AAA8F6E-22C6-4DDF-9E17-2CFE90C10439}" srcOrd="0" destOrd="0" presId="urn:microsoft.com/office/officeart/2005/8/layout/vList6"/>
    <dgm:cxn modelId="{74E39152-44C2-41E1-A254-15D42807E7C7}" type="presParOf" srcId="{064755F0-5343-4BF4-B145-55E24B957467}" destId="{E5707E9B-9811-46CB-BA48-A2AA10D9D350}" srcOrd="0" destOrd="0" presId="urn:microsoft.com/office/officeart/2005/8/layout/vList6"/>
    <dgm:cxn modelId="{14FB0746-DAC7-4E96-86AF-8307CB008C26}" type="presParOf" srcId="{E5707E9B-9811-46CB-BA48-A2AA10D9D350}" destId="{C96DFF14-E729-4BA4-92B6-28972A55AF20}" srcOrd="0" destOrd="0" presId="urn:microsoft.com/office/officeart/2005/8/layout/vList6"/>
    <dgm:cxn modelId="{1FEDC62C-0422-4F56-8DD5-05C3011CC5B1}" type="presParOf" srcId="{E5707E9B-9811-46CB-BA48-A2AA10D9D350}" destId="{4002BAA5-0A74-4CB7-91A1-13C4930F9725}" srcOrd="1" destOrd="0" presId="urn:microsoft.com/office/officeart/2005/8/layout/vList6"/>
    <dgm:cxn modelId="{2BFAEE0A-CFBC-41D1-A545-F7A26A681D2E}" type="presParOf" srcId="{064755F0-5343-4BF4-B145-55E24B957467}" destId="{936E359E-3309-4A51-A54F-0B43B07F0C50}" srcOrd="1" destOrd="0" presId="urn:microsoft.com/office/officeart/2005/8/layout/vList6"/>
    <dgm:cxn modelId="{F61818E5-4A26-4055-9E53-3CF10D21C591}" type="presParOf" srcId="{064755F0-5343-4BF4-B145-55E24B957467}" destId="{8AF1A838-3FFA-4E3D-8128-61EC06F1E1D1}" srcOrd="2" destOrd="0" presId="urn:microsoft.com/office/officeart/2005/8/layout/vList6"/>
    <dgm:cxn modelId="{AD15D669-9508-4F9C-AD39-80867F222E12}" type="presParOf" srcId="{8AF1A838-3FFA-4E3D-8128-61EC06F1E1D1}" destId="{2AAA8F6E-22C6-4DDF-9E17-2CFE90C10439}" srcOrd="0" destOrd="0" presId="urn:microsoft.com/office/officeart/2005/8/layout/vList6"/>
    <dgm:cxn modelId="{30156522-2175-4B03-89C1-0C71BA3A45A1}" type="presParOf" srcId="{8AF1A838-3FFA-4E3D-8128-61EC06F1E1D1}" destId="{27028E46-D391-4760-B580-7BA788EB21D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53ACAD-F851-440C-B0D7-C904BA0E444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85A6B32-9E5B-43D5-B9D7-69CD0A12E84E}">
      <dgm:prSet phldrT="[Text]"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không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nằm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trong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nội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thành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nội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đô</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chỉ</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thuộc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loại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hình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sản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xuất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kinh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doanh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dịch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vụ</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cơ</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gây</a:t>
          </a:r>
          <a:r>
            <a:rPr lang="en-US" sz="1400" dirty="0">
              <a:latin typeface="Times New Roman" panose="02020603050405020304" pitchFamily="18" charset="0"/>
              <a:cs typeface="Times New Roman" panose="02020603050405020304" pitchFamily="18" charset="0"/>
            </a:rPr>
            <a:t> ô </a:t>
          </a:r>
          <a:r>
            <a:rPr lang="en-US" sz="1400" dirty="0" err="1">
              <a:latin typeface="Times New Roman" panose="02020603050405020304" pitchFamily="18" charset="0"/>
              <a:cs typeface="Times New Roman" panose="02020603050405020304" pitchFamily="18" charset="0"/>
            </a:rPr>
            <a:t>nhiễm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môi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a:t>
          </a:r>
        </a:p>
      </dgm:t>
    </dgm:pt>
    <dgm:pt modelId="{0460E09F-BD55-4ECD-B201-0DDD42A903CE}" type="parTrans" cxnId="{129AE0AE-987C-4F0D-A445-A4B635882D6D}">
      <dgm:prSet/>
      <dgm:spPr/>
      <dgm:t>
        <a:bodyPr/>
        <a:lstStyle/>
        <a:p>
          <a:endParaRPr lang="en-US"/>
        </a:p>
      </dgm:t>
    </dgm:pt>
    <dgm:pt modelId="{CE472C69-0B50-46B2-892D-716D1139D1E7}" type="sibTrans" cxnId="{129AE0AE-987C-4F0D-A445-A4B635882D6D}">
      <dgm:prSet/>
      <dgm:spPr/>
      <dgm:t>
        <a:bodyPr/>
        <a:lstStyle/>
        <a:p>
          <a:endParaRPr lang="en-US"/>
        </a:p>
      </dgm:t>
    </dgm:pt>
    <dgm:pt modelId="{012744BE-5906-4E86-BF56-19E4C44CFB54}">
      <dgm:prSet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không</a:t>
          </a:r>
          <a:r>
            <a:rPr lang="en-US" sz="1400" b="1"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xả</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thải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mặt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được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dùng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mục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đích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cấp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hoạt</a:t>
          </a:r>
          <a:r>
            <a:rPr lang="en-US" sz="1400" dirty="0">
              <a:latin typeface="Times New Roman" panose="02020603050405020304" pitchFamily="18" charset="0"/>
              <a:cs typeface="Times New Roman" panose="02020603050405020304" pitchFamily="18" charset="0"/>
            </a:rPr>
            <a:t>.</a:t>
          </a:r>
        </a:p>
      </dgm:t>
    </dgm:pt>
    <dgm:pt modelId="{7EB139C7-D902-46D4-8656-BC1A3EA8FAB8}" type="parTrans" cxnId="{2C3E2D0F-B591-448D-A6D6-3BA405EBAEDB}">
      <dgm:prSet/>
      <dgm:spPr/>
      <dgm:t>
        <a:bodyPr/>
        <a:lstStyle/>
        <a:p>
          <a:endParaRPr lang="en-US"/>
        </a:p>
      </dgm:t>
    </dgm:pt>
    <dgm:pt modelId="{C539B680-8BF2-41C4-9616-247E82CBCD06}" type="sibTrans" cxnId="{2C3E2D0F-B591-448D-A6D6-3BA405EBAEDB}">
      <dgm:prSet/>
      <dgm:spPr/>
      <dgm:t>
        <a:bodyPr/>
        <a:lstStyle/>
        <a:p>
          <a:endParaRPr lang="en-US"/>
        </a:p>
      </dgm:t>
    </dgm:pt>
    <dgm:pt modelId="{CFE591F2-EC57-42E9-B58B-A4037CBC4BB1}">
      <dgm:prSet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không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sử</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mặt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(1) </a:t>
          </a:r>
          <a:r>
            <a:rPr lang="en-US" sz="1400" dirty="0" err="1">
              <a:latin typeface="Times New Roman" panose="02020603050405020304" pitchFamily="18" charset="0"/>
              <a:cs typeface="Times New Roman" panose="02020603050405020304" pitchFamily="18" charset="0"/>
            </a:rPr>
            <a:t>khu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bảo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thiên</a:t>
          </a:r>
          <a:r>
            <a:rPr lang="en-US" sz="1400" dirty="0">
              <a:latin typeface="Times New Roman" panose="02020603050405020304" pitchFamily="18" charset="0"/>
              <a:cs typeface="Times New Roman" panose="02020603050405020304" pitchFamily="18" charset="0"/>
            </a:rPr>
            <a:t>; (2) </a:t>
          </a:r>
          <a:r>
            <a:rPr lang="en-US" sz="1400" dirty="0" err="1">
              <a:latin typeface="Times New Roman" panose="02020603050405020304" pitchFamily="18" charset="0"/>
              <a:cs typeface="Times New Roman" panose="02020603050405020304" pitchFamily="18" charset="0"/>
            </a:rPr>
            <a:t>rừng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rừng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phòng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rừng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nhiên</a:t>
          </a:r>
          <a:r>
            <a:rPr lang="en-US" sz="1400" dirty="0">
              <a:latin typeface="Times New Roman" panose="02020603050405020304" pitchFamily="18" charset="0"/>
              <a:cs typeface="Times New Roman" panose="02020603050405020304" pitchFamily="18" charset="0"/>
            </a:rPr>
            <a:t>; (3) </a:t>
          </a:r>
          <a:r>
            <a:rPr lang="en-US" sz="1400" dirty="0" err="1">
              <a:latin typeface="Times New Roman" panose="02020603050405020304" pitchFamily="18" charset="0"/>
              <a:cs typeface="Times New Roman" panose="02020603050405020304" pitchFamily="18" charset="0"/>
            </a:rPr>
            <a:t>khu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bảo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bảo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vệ</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lợi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thuỷ</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sản</a:t>
          </a:r>
          <a:r>
            <a:rPr lang="en-US" sz="1400" dirty="0">
              <a:latin typeface="Times New Roman" panose="02020603050405020304" pitchFamily="18" charset="0"/>
              <a:cs typeface="Times New Roman" panose="02020603050405020304" pitchFamily="18" charset="0"/>
            </a:rPr>
            <a:t>; (4) </a:t>
          </a:r>
          <a:r>
            <a:rPr lang="en-US" sz="1400" dirty="0" err="1">
              <a:latin typeface="Times New Roman" panose="02020603050405020304" pitchFamily="18" charset="0"/>
              <a:cs typeface="Times New Roman" panose="02020603050405020304" pitchFamily="18" charset="0"/>
            </a:rPr>
            <a:t>vùng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ngập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trọng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a:t>
          </a:r>
          <a:r>
            <a:rPr lang="en-US" sz="1400" dirty="0">
              <a:latin typeface="Times New Roman" panose="02020603050405020304" pitchFamily="18" charset="0"/>
              <a:cs typeface="Times New Roman" panose="02020603050405020304" pitchFamily="18" charset="0"/>
            </a:rPr>
            <a:t> di </a:t>
          </a:r>
          <a:r>
            <a:rPr lang="en-US" sz="1400" dirty="0" err="1">
              <a:latin typeface="Times New Roman" panose="02020603050405020304" pitchFamily="18" charset="0"/>
              <a:cs typeface="Times New Roman" panose="02020603050405020304" pitchFamily="18" charset="0"/>
            </a:rPr>
            <a:t>sản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khác</a:t>
          </a:r>
          <a:r>
            <a:rPr lang="en-US" sz="1400" dirty="0">
              <a:latin typeface="Times New Roman" panose="02020603050405020304" pitchFamily="18" charset="0"/>
              <a:cs typeface="Times New Roman" panose="02020603050405020304" pitchFamily="18" charset="0"/>
            </a:rPr>
            <a:t>; (5) di </a:t>
          </a:r>
          <a:r>
            <a:rPr lang="en-US" sz="1400" dirty="0" err="1">
              <a:latin typeface="Times New Roman" panose="02020603050405020304" pitchFamily="18" charset="0"/>
              <a:cs typeface="Times New Roman" panose="02020603050405020304" pitchFamily="18" charset="0"/>
            </a:rPr>
            <a:t>tích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lịch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sử</a:t>
          </a:r>
          <a:r>
            <a:rPr lang="en-US" sz="1400" dirty="0">
              <a:latin typeface="Times New Roman" panose="02020603050405020304" pitchFamily="18" charset="0"/>
              <a:cs typeface="Times New Roman" panose="02020603050405020304" pitchFamily="18" charset="0"/>
            </a:rPr>
            <a:t> - </a:t>
          </a:r>
          <a:r>
            <a:rPr lang="en-US" sz="1400" dirty="0" err="1">
              <a:latin typeface="Times New Roman" panose="02020603050405020304" pitchFamily="18" charset="0"/>
              <a:cs typeface="Times New Roman" panose="02020603050405020304" pitchFamily="18" charset="0"/>
            </a:rPr>
            <a:t>văn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hóa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danh</a:t>
          </a:r>
          <a:r>
            <a:rPr lang="en-US" sz="1400" dirty="0">
              <a:latin typeface="Times New Roman" panose="02020603050405020304" pitchFamily="18" charset="0"/>
              <a:cs typeface="Times New Roman" panose="02020603050405020304" pitchFamily="18" charset="0"/>
            </a:rPr>
            <a:t> lam </a:t>
          </a:r>
          <a:r>
            <a:rPr lang="en-US" sz="1400" dirty="0" err="1">
              <a:latin typeface="Times New Roman" panose="02020603050405020304" pitchFamily="18" charset="0"/>
              <a:cs typeface="Times New Roman" panose="02020603050405020304" pitchFamily="18" charset="0"/>
            </a:rPr>
            <a:t>thắng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sử</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thì</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tiếp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tục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mức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theo</a:t>
          </a:r>
          <a:r>
            <a:rPr lang="en-US" sz="1400" dirty="0">
              <a:latin typeface="Times New Roman" panose="02020603050405020304" pitchFamily="18" charset="0"/>
              <a:cs typeface="Times New Roman" panose="02020603050405020304" pitchFamily="18" charset="0"/>
            </a:rPr>
            <a:t> 01 </a:t>
          </a:r>
          <a:r>
            <a:rPr lang="en-US" sz="1400" dirty="0" err="1">
              <a:latin typeface="Times New Roman" panose="02020603050405020304" pitchFamily="18" charset="0"/>
              <a:cs typeface="Times New Roman" panose="02020603050405020304" pitchFamily="18" charset="0"/>
            </a:rPr>
            <a:t>trong</a:t>
          </a:r>
          <a:r>
            <a:rPr lang="en-US" sz="1400" dirty="0">
              <a:latin typeface="Times New Roman" panose="02020603050405020304" pitchFamily="18" charset="0"/>
              <a:cs typeface="Times New Roman" panose="02020603050405020304" pitchFamily="18" charset="0"/>
            </a:rPr>
            <a:t> 02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cao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thấp</a:t>
          </a:r>
          <a:r>
            <a:rPr lang="en-US" sz="1400" dirty="0">
              <a:latin typeface="Times New Roman" panose="02020603050405020304" pitchFamily="18" charset="0"/>
              <a:cs typeface="Times New Roman" panose="02020603050405020304" pitchFamily="18" charset="0"/>
            </a:rPr>
            <a:t>.</a:t>
          </a:r>
        </a:p>
      </dgm:t>
    </dgm:pt>
    <dgm:pt modelId="{5A19DC52-1B75-4DFA-A6DE-475FD6AAD46A}" type="parTrans" cxnId="{329A7BC8-B791-4A01-9018-EFC448E475C1}">
      <dgm:prSet/>
      <dgm:spPr/>
      <dgm:t>
        <a:bodyPr/>
        <a:lstStyle/>
        <a:p>
          <a:endParaRPr lang="en-US"/>
        </a:p>
      </dgm:t>
    </dgm:pt>
    <dgm:pt modelId="{50AAE67C-4D8D-4F57-A4F6-57442C933981}" type="sibTrans" cxnId="{329A7BC8-B791-4A01-9018-EFC448E475C1}">
      <dgm:prSet/>
      <dgm:spPr/>
      <dgm:t>
        <a:bodyPr/>
        <a:lstStyle/>
        <a:p>
          <a:endParaRPr lang="en-US"/>
        </a:p>
      </dgm:t>
    </dgm:pt>
    <dgm:pt modelId="{36331E83-5564-4D2D-97B3-D919D0D99757}">
      <dgm:prSet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không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yêu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cầu</a:t>
          </a:r>
          <a:r>
            <a:rPr lang="en-US" sz="1400" dirty="0">
              <a:latin typeface="Times New Roman" panose="02020603050405020304" pitchFamily="18" charset="0"/>
              <a:cs typeface="Times New Roman" panose="02020603050405020304" pitchFamily="18" charset="0"/>
            </a:rPr>
            <a:t>: (1) </a:t>
          </a:r>
          <a:r>
            <a:rPr lang="en-US" sz="1400" dirty="0" err="1">
              <a:latin typeface="Times New Roman" panose="02020603050405020304" pitchFamily="18" charset="0"/>
              <a:cs typeface="Times New Roman" panose="02020603050405020304" pitchFamily="18" charset="0"/>
            </a:rPr>
            <a:t>chuyển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đổi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mục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đích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sử</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lúa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từ</a:t>
          </a:r>
          <a:r>
            <a:rPr lang="en-US" sz="1400" dirty="0">
              <a:latin typeface="Times New Roman" panose="02020603050405020304" pitchFamily="18" charset="0"/>
              <a:cs typeface="Times New Roman" panose="02020603050405020304" pitchFamily="18" charset="0"/>
            </a:rPr>
            <a:t> 02 </a:t>
          </a:r>
          <a:r>
            <a:rPr lang="en-US" sz="1400" dirty="0" err="1">
              <a:latin typeface="Times New Roman" panose="02020603050405020304" pitchFamily="18" charset="0"/>
              <a:cs typeface="Times New Roman" panose="02020603050405020304" pitchFamily="18" charset="0"/>
            </a:rPr>
            <a:t>vụ</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trở</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lên</a:t>
          </a:r>
          <a:r>
            <a:rPr lang="en-US" sz="1400" dirty="0">
              <a:latin typeface="Times New Roman" panose="02020603050405020304" pitchFamily="18" charset="0"/>
              <a:cs typeface="Times New Roman" panose="02020603050405020304" pitchFamily="18" charset="0"/>
            </a:rPr>
            <a:t>; (2) </a:t>
          </a:r>
          <a:r>
            <a:rPr lang="en-US" sz="1400" dirty="0" err="1">
              <a:latin typeface="Times New Roman" panose="02020603050405020304" pitchFamily="18" charset="0"/>
              <a:cs typeface="Times New Roman" panose="02020603050405020304" pitchFamily="18" charset="0"/>
            </a:rPr>
            <a:t>chuyển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đổi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mục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đích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sử</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dụng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mặt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bảo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nhiên</a:t>
          </a:r>
          <a:r>
            <a:rPr lang="en-US" sz="1400" dirty="0">
              <a:latin typeface="Times New Roman" panose="02020603050405020304" pitchFamily="18" charset="0"/>
              <a:cs typeface="Times New Roman" panose="02020603050405020304" pitchFamily="18" charset="0"/>
            </a:rPr>
            <a:t>, di </a:t>
          </a:r>
          <a:r>
            <a:rPr lang="en-US" sz="1400" dirty="0" err="1">
              <a:latin typeface="Times New Roman" panose="02020603050405020304" pitchFamily="18" charset="0"/>
              <a:cs typeface="Times New Roman" panose="02020603050405020304" pitchFamily="18" charset="0"/>
            </a:rPr>
            <a:t>sản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trữ</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vùng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ngập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nước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trọng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rừng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nhiên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rừng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phòng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yêu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cầu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thì</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tiếp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tục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mức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độ</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theo</a:t>
          </a:r>
          <a:r>
            <a:rPr lang="en-US" sz="1400" dirty="0">
              <a:latin typeface="Times New Roman" panose="02020603050405020304" pitchFamily="18" charset="0"/>
              <a:cs typeface="Times New Roman" panose="02020603050405020304" pitchFamily="18" charset="0"/>
            </a:rPr>
            <a:t> 01 </a:t>
          </a:r>
          <a:r>
            <a:rPr lang="en-US" sz="1400" dirty="0" err="1">
              <a:latin typeface="Times New Roman" panose="02020603050405020304" pitchFamily="18" charset="0"/>
              <a:cs typeface="Times New Roman" panose="02020603050405020304" pitchFamily="18" charset="0"/>
            </a:rPr>
            <a:t>trong</a:t>
          </a:r>
          <a:r>
            <a:rPr lang="en-US" sz="1400" dirty="0">
              <a:latin typeface="Times New Roman" panose="02020603050405020304" pitchFamily="18" charset="0"/>
              <a:cs typeface="Times New Roman" panose="02020603050405020304" pitchFamily="18" charset="0"/>
            </a:rPr>
            <a:t> 02 </a:t>
          </a:r>
          <a:r>
            <a:rPr lang="en-US" sz="1400" dirty="0" err="1">
              <a:latin typeface="Times New Roman" panose="02020603050405020304" pitchFamily="18" charset="0"/>
              <a:cs typeface="Times New Roman" panose="02020603050405020304" pitchFamily="18" charset="0"/>
            </a:rPr>
            <a:t>trường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hợp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cao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thấp</a:t>
          </a:r>
          <a:r>
            <a:rPr lang="en-US" sz="1400" dirty="0">
              <a:latin typeface="Times New Roman" panose="02020603050405020304" pitchFamily="18" charset="0"/>
              <a:cs typeface="Times New Roman" panose="02020603050405020304" pitchFamily="18" charset="0"/>
            </a:rPr>
            <a:t>.</a:t>
          </a:r>
        </a:p>
      </dgm:t>
    </dgm:pt>
    <dgm:pt modelId="{1AED7E58-2DE7-45F6-B129-C1CB3F2600C5}" type="parTrans" cxnId="{869B95C0-5BA6-4F32-BFAC-26AC7506E12F}">
      <dgm:prSet/>
      <dgm:spPr/>
      <dgm:t>
        <a:bodyPr/>
        <a:lstStyle/>
        <a:p>
          <a:endParaRPr lang="en-US"/>
        </a:p>
      </dgm:t>
    </dgm:pt>
    <dgm:pt modelId="{5ACD9E13-683A-4EF1-8D1A-A94FA4D48235}" type="sibTrans" cxnId="{869B95C0-5BA6-4F32-BFAC-26AC7506E12F}">
      <dgm:prSet/>
      <dgm:spPr/>
      <dgm:t>
        <a:bodyPr/>
        <a:lstStyle/>
        <a:p>
          <a:endParaRPr lang="en-US"/>
        </a:p>
      </dgm:t>
    </dgm:pt>
    <dgm:pt modelId="{B4AEC169-FA4D-418E-BE9A-2AB729DCA2C1}">
      <dgm:prSet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không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yêu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cầu</a:t>
          </a:r>
          <a:r>
            <a:rPr lang="en-US" sz="1400" dirty="0">
              <a:latin typeface="Times New Roman" panose="02020603050405020304" pitchFamily="18" charset="0"/>
              <a:cs typeface="Times New Roman" panose="02020603050405020304" pitchFamily="18" charset="0"/>
            </a:rPr>
            <a:t> di </a:t>
          </a:r>
          <a:r>
            <a:rPr lang="en-US" sz="1400" dirty="0" err="1">
              <a:latin typeface="Times New Roman" panose="02020603050405020304" pitchFamily="18" charset="0"/>
              <a:cs typeface="Times New Roman" panose="02020603050405020304" pitchFamily="18" charset="0"/>
            </a:rPr>
            <a:t>dân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theo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thẩm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quyền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luật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về</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đầu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công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đầu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luật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về</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xây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dựng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thẩm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quyền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quyết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chấp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thuận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chủ</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trương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đầu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của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Thủ</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tướng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Chính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phủ</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Quốc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hội</a:t>
          </a:r>
          <a:r>
            <a:rPr lang="en-US" sz="1400" dirty="0">
              <a:latin typeface="Times New Roman" panose="02020603050405020304" pitchFamily="18" charset="0"/>
              <a:cs typeface="Times New Roman" panose="02020603050405020304" pitchFamily="18" charset="0"/>
            </a:rPr>
            <a:t>).</a:t>
          </a:r>
        </a:p>
      </dgm:t>
    </dgm:pt>
    <dgm:pt modelId="{B6A59159-C239-4D9F-A2C7-0EF3003A1C77}" type="parTrans" cxnId="{6731BDE1-0582-436B-B175-71C4CD555442}">
      <dgm:prSet/>
      <dgm:spPr/>
      <dgm:t>
        <a:bodyPr/>
        <a:lstStyle/>
        <a:p>
          <a:endParaRPr lang="en-US"/>
        </a:p>
      </dgm:t>
    </dgm:pt>
    <dgm:pt modelId="{71FABE40-22FA-49F3-8F04-4CD27ACE841E}" type="sibTrans" cxnId="{6731BDE1-0582-436B-B175-71C4CD555442}">
      <dgm:prSet/>
      <dgm:spPr/>
      <dgm:t>
        <a:bodyPr/>
        <a:lstStyle/>
        <a:p>
          <a:endParaRPr lang="en-US"/>
        </a:p>
      </dgm:t>
    </dgm:pt>
    <dgm:pt modelId="{CBBC8A8F-E02C-4385-89ED-273C0438C5A4}" type="pres">
      <dgm:prSet presAssocID="{F453ACAD-F851-440C-B0D7-C904BA0E444E}" presName="vert0" presStyleCnt="0">
        <dgm:presLayoutVars>
          <dgm:dir/>
          <dgm:animOne val="branch"/>
          <dgm:animLvl val="lvl"/>
        </dgm:presLayoutVars>
      </dgm:prSet>
      <dgm:spPr/>
    </dgm:pt>
    <dgm:pt modelId="{C9377887-692E-4929-AA0E-9789ED7F0CA0}" type="pres">
      <dgm:prSet presAssocID="{785A6B32-9E5B-43D5-B9D7-69CD0A12E84E}" presName="thickLine" presStyleLbl="alignNode1" presStyleIdx="0" presStyleCnt="5"/>
      <dgm:spPr/>
    </dgm:pt>
    <dgm:pt modelId="{F3D3051F-9018-4F20-BC65-B841F74EB382}" type="pres">
      <dgm:prSet presAssocID="{785A6B32-9E5B-43D5-B9D7-69CD0A12E84E}" presName="horz1" presStyleCnt="0"/>
      <dgm:spPr/>
    </dgm:pt>
    <dgm:pt modelId="{BC676F4E-655D-46AA-8596-8BBD3E317E42}" type="pres">
      <dgm:prSet presAssocID="{785A6B32-9E5B-43D5-B9D7-69CD0A12E84E}" presName="tx1" presStyleLbl="revTx" presStyleIdx="0" presStyleCnt="5"/>
      <dgm:spPr/>
    </dgm:pt>
    <dgm:pt modelId="{817E6A38-6E0A-42E7-84D7-ECEF436F3491}" type="pres">
      <dgm:prSet presAssocID="{785A6B32-9E5B-43D5-B9D7-69CD0A12E84E}" presName="vert1" presStyleCnt="0"/>
      <dgm:spPr/>
    </dgm:pt>
    <dgm:pt modelId="{D0D3A427-0624-4083-B35B-239BF926D48D}" type="pres">
      <dgm:prSet presAssocID="{012744BE-5906-4E86-BF56-19E4C44CFB54}" presName="thickLine" presStyleLbl="alignNode1" presStyleIdx="1" presStyleCnt="5" custLinFactNeighborX="-249" custLinFactNeighborY="-33673"/>
      <dgm:spPr/>
    </dgm:pt>
    <dgm:pt modelId="{DC4375B6-6F8A-4473-9FF2-3C330693E1AC}" type="pres">
      <dgm:prSet presAssocID="{012744BE-5906-4E86-BF56-19E4C44CFB54}" presName="horz1" presStyleCnt="0"/>
      <dgm:spPr/>
    </dgm:pt>
    <dgm:pt modelId="{836EDECA-9B2A-4217-8465-D5888FFDF749}" type="pres">
      <dgm:prSet presAssocID="{012744BE-5906-4E86-BF56-19E4C44CFB54}" presName="tx1" presStyleLbl="revTx" presStyleIdx="1" presStyleCnt="5" custLinFactNeighborX="-249" custLinFactNeighborY="-20396"/>
      <dgm:spPr/>
    </dgm:pt>
    <dgm:pt modelId="{73708F7C-80D2-4676-A33A-B90803742FFF}" type="pres">
      <dgm:prSet presAssocID="{012744BE-5906-4E86-BF56-19E4C44CFB54}" presName="vert1" presStyleCnt="0"/>
      <dgm:spPr/>
    </dgm:pt>
    <dgm:pt modelId="{C86BBDF0-4697-4E93-8304-5958A61BBDFF}" type="pres">
      <dgm:prSet presAssocID="{CFE591F2-EC57-42E9-B58B-A4037CBC4BB1}" presName="thickLine" presStyleLbl="alignNode1" presStyleIdx="2" presStyleCnt="5" custLinFactNeighborX="-249" custLinFactNeighborY="-67285"/>
      <dgm:spPr/>
    </dgm:pt>
    <dgm:pt modelId="{83CCE674-28F3-428F-90D9-53B6A85E6898}" type="pres">
      <dgm:prSet presAssocID="{CFE591F2-EC57-42E9-B58B-A4037CBC4BB1}" presName="horz1" presStyleCnt="0"/>
      <dgm:spPr/>
    </dgm:pt>
    <dgm:pt modelId="{F3E0F54E-5E7C-4978-88AA-94A8A7BD1318}" type="pres">
      <dgm:prSet presAssocID="{CFE591F2-EC57-42E9-B58B-A4037CBC4BB1}" presName="tx1" presStyleLbl="revTx" presStyleIdx="2" presStyleCnt="5" custLinFactNeighborX="1247" custLinFactNeighborY="-54008"/>
      <dgm:spPr/>
    </dgm:pt>
    <dgm:pt modelId="{3B06E965-645E-43A6-92E9-41CD502FA4A8}" type="pres">
      <dgm:prSet presAssocID="{CFE591F2-EC57-42E9-B58B-A4037CBC4BB1}" presName="vert1" presStyleCnt="0"/>
      <dgm:spPr/>
    </dgm:pt>
    <dgm:pt modelId="{D978E8BE-9CCE-4F74-93FC-1D1736050403}" type="pres">
      <dgm:prSet presAssocID="{36331E83-5564-4D2D-97B3-D919D0D99757}" presName="thickLine" presStyleLbl="alignNode1" presStyleIdx="3" presStyleCnt="5" custLinFactNeighborX="-249" custLinFactNeighborY="-41148"/>
      <dgm:spPr/>
    </dgm:pt>
    <dgm:pt modelId="{AE8C9318-034B-497C-9958-6448C1885274}" type="pres">
      <dgm:prSet presAssocID="{36331E83-5564-4D2D-97B3-D919D0D99757}" presName="horz1" presStyleCnt="0"/>
      <dgm:spPr/>
    </dgm:pt>
    <dgm:pt modelId="{3B451585-B56B-4B06-8893-795EC5DDEC51}" type="pres">
      <dgm:prSet presAssocID="{36331E83-5564-4D2D-97B3-D919D0D99757}" presName="tx1" presStyleLbl="revTx" presStyleIdx="3" presStyleCnt="5" custLinFactNeighborX="-249" custLinFactNeighborY="-27871"/>
      <dgm:spPr/>
    </dgm:pt>
    <dgm:pt modelId="{C206C780-B236-45AC-AFA3-4116FD8E4BC6}" type="pres">
      <dgm:prSet presAssocID="{36331E83-5564-4D2D-97B3-D919D0D99757}" presName="vert1" presStyleCnt="0"/>
      <dgm:spPr/>
    </dgm:pt>
    <dgm:pt modelId="{4E2813B0-3F7B-4D12-BA54-828E1E35123B}" type="pres">
      <dgm:prSet presAssocID="{B4AEC169-FA4D-418E-BE9A-2AB729DCA2C1}" presName="thickLine" presStyleLbl="alignNode1" presStyleIdx="4" presStyleCnt="5" custLinFactNeighborX="-249" custLinFactNeighborY="-15011"/>
      <dgm:spPr/>
    </dgm:pt>
    <dgm:pt modelId="{1FD84827-EDCD-4180-B895-E727F7AADDA5}" type="pres">
      <dgm:prSet presAssocID="{B4AEC169-FA4D-418E-BE9A-2AB729DCA2C1}" presName="horz1" presStyleCnt="0"/>
      <dgm:spPr/>
    </dgm:pt>
    <dgm:pt modelId="{1ED53A79-C473-4D2C-BB94-5D1CC8BD2E5A}" type="pres">
      <dgm:prSet presAssocID="{B4AEC169-FA4D-418E-BE9A-2AB729DCA2C1}" presName="tx1" presStyleLbl="revTx" presStyleIdx="4" presStyleCnt="5" custLinFactNeighborX="-249" custLinFactNeighborY="-1734"/>
      <dgm:spPr/>
    </dgm:pt>
    <dgm:pt modelId="{38F73A3F-4274-461B-B021-63924435EE88}" type="pres">
      <dgm:prSet presAssocID="{B4AEC169-FA4D-418E-BE9A-2AB729DCA2C1}" presName="vert1" presStyleCnt="0"/>
      <dgm:spPr/>
    </dgm:pt>
  </dgm:ptLst>
  <dgm:cxnLst>
    <dgm:cxn modelId="{2C3E2D0F-B591-448D-A6D6-3BA405EBAEDB}" srcId="{F453ACAD-F851-440C-B0D7-C904BA0E444E}" destId="{012744BE-5906-4E86-BF56-19E4C44CFB54}" srcOrd="1" destOrd="0" parTransId="{7EB139C7-D902-46D4-8656-BC1A3EA8FAB8}" sibTransId="{C539B680-8BF2-41C4-9616-247E82CBCD06}"/>
    <dgm:cxn modelId="{DC576126-C481-44F7-9BAA-24A2062B062A}" type="presOf" srcId="{012744BE-5906-4E86-BF56-19E4C44CFB54}" destId="{836EDECA-9B2A-4217-8465-D5888FFDF749}" srcOrd="0" destOrd="0" presId="urn:microsoft.com/office/officeart/2008/layout/LinedList"/>
    <dgm:cxn modelId="{1DD7AA73-69C5-4171-849C-7DEA5EE07611}" type="presOf" srcId="{F453ACAD-F851-440C-B0D7-C904BA0E444E}" destId="{CBBC8A8F-E02C-4385-89ED-273C0438C5A4}" srcOrd="0" destOrd="0" presId="urn:microsoft.com/office/officeart/2008/layout/LinedList"/>
    <dgm:cxn modelId="{2FCEFA7B-E361-403A-A6C6-7F4362E59885}" type="presOf" srcId="{CFE591F2-EC57-42E9-B58B-A4037CBC4BB1}" destId="{F3E0F54E-5E7C-4978-88AA-94A8A7BD1318}" srcOrd="0" destOrd="0" presId="urn:microsoft.com/office/officeart/2008/layout/LinedList"/>
    <dgm:cxn modelId="{129AE0AE-987C-4F0D-A445-A4B635882D6D}" srcId="{F453ACAD-F851-440C-B0D7-C904BA0E444E}" destId="{785A6B32-9E5B-43D5-B9D7-69CD0A12E84E}" srcOrd="0" destOrd="0" parTransId="{0460E09F-BD55-4ECD-B201-0DDD42A903CE}" sibTransId="{CE472C69-0B50-46B2-892D-716D1139D1E7}"/>
    <dgm:cxn modelId="{140C2BB3-F40C-4A5A-B57D-FE2A2BC623A7}" type="presOf" srcId="{36331E83-5564-4D2D-97B3-D919D0D99757}" destId="{3B451585-B56B-4B06-8893-795EC5DDEC51}" srcOrd="0" destOrd="0" presId="urn:microsoft.com/office/officeart/2008/layout/LinedList"/>
    <dgm:cxn modelId="{869B95C0-5BA6-4F32-BFAC-26AC7506E12F}" srcId="{F453ACAD-F851-440C-B0D7-C904BA0E444E}" destId="{36331E83-5564-4D2D-97B3-D919D0D99757}" srcOrd="3" destOrd="0" parTransId="{1AED7E58-2DE7-45F6-B129-C1CB3F2600C5}" sibTransId="{5ACD9E13-683A-4EF1-8D1A-A94FA4D48235}"/>
    <dgm:cxn modelId="{329A7BC8-B791-4A01-9018-EFC448E475C1}" srcId="{F453ACAD-F851-440C-B0D7-C904BA0E444E}" destId="{CFE591F2-EC57-42E9-B58B-A4037CBC4BB1}" srcOrd="2" destOrd="0" parTransId="{5A19DC52-1B75-4DFA-A6DE-475FD6AAD46A}" sibTransId="{50AAE67C-4D8D-4F57-A4F6-57442C933981}"/>
    <dgm:cxn modelId="{89B90DDA-FE84-46D0-A81A-016AEAA934EC}" type="presOf" srcId="{B4AEC169-FA4D-418E-BE9A-2AB729DCA2C1}" destId="{1ED53A79-C473-4D2C-BB94-5D1CC8BD2E5A}" srcOrd="0" destOrd="0" presId="urn:microsoft.com/office/officeart/2008/layout/LinedList"/>
    <dgm:cxn modelId="{6731BDE1-0582-436B-B175-71C4CD555442}" srcId="{F453ACAD-F851-440C-B0D7-C904BA0E444E}" destId="{B4AEC169-FA4D-418E-BE9A-2AB729DCA2C1}" srcOrd="4" destOrd="0" parTransId="{B6A59159-C239-4D9F-A2C7-0EF3003A1C77}" sibTransId="{71FABE40-22FA-49F3-8F04-4CD27ACE841E}"/>
    <dgm:cxn modelId="{A86B26FC-13E8-4759-9CE4-2EF0DACE409D}" type="presOf" srcId="{785A6B32-9E5B-43D5-B9D7-69CD0A12E84E}" destId="{BC676F4E-655D-46AA-8596-8BBD3E317E42}" srcOrd="0" destOrd="0" presId="urn:microsoft.com/office/officeart/2008/layout/LinedList"/>
    <dgm:cxn modelId="{C39E555A-91F1-403E-80EC-5DEB9C939888}" type="presParOf" srcId="{CBBC8A8F-E02C-4385-89ED-273C0438C5A4}" destId="{C9377887-692E-4929-AA0E-9789ED7F0CA0}" srcOrd="0" destOrd="0" presId="urn:microsoft.com/office/officeart/2008/layout/LinedList"/>
    <dgm:cxn modelId="{4C40CC76-AFD8-4EE5-902F-BB4A578E41A4}" type="presParOf" srcId="{CBBC8A8F-E02C-4385-89ED-273C0438C5A4}" destId="{F3D3051F-9018-4F20-BC65-B841F74EB382}" srcOrd="1" destOrd="0" presId="urn:microsoft.com/office/officeart/2008/layout/LinedList"/>
    <dgm:cxn modelId="{62D1909B-7827-46B1-A1AB-7823371B8C9D}" type="presParOf" srcId="{F3D3051F-9018-4F20-BC65-B841F74EB382}" destId="{BC676F4E-655D-46AA-8596-8BBD3E317E42}" srcOrd="0" destOrd="0" presId="urn:microsoft.com/office/officeart/2008/layout/LinedList"/>
    <dgm:cxn modelId="{C3691CED-7782-4ED7-B9BD-75797BAD4B0E}" type="presParOf" srcId="{F3D3051F-9018-4F20-BC65-B841F74EB382}" destId="{817E6A38-6E0A-42E7-84D7-ECEF436F3491}" srcOrd="1" destOrd="0" presId="urn:microsoft.com/office/officeart/2008/layout/LinedList"/>
    <dgm:cxn modelId="{EF5D129A-04E1-4571-AAF9-F21559EB5B53}" type="presParOf" srcId="{CBBC8A8F-E02C-4385-89ED-273C0438C5A4}" destId="{D0D3A427-0624-4083-B35B-239BF926D48D}" srcOrd="2" destOrd="0" presId="urn:microsoft.com/office/officeart/2008/layout/LinedList"/>
    <dgm:cxn modelId="{F4FE0DD7-52E5-405C-86E7-5D8C491F577F}" type="presParOf" srcId="{CBBC8A8F-E02C-4385-89ED-273C0438C5A4}" destId="{DC4375B6-6F8A-4473-9FF2-3C330693E1AC}" srcOrd="3" destOrd="0" presId="urn:microsoft.com/office/officeart/2008/layout/LinedList"/>
    <dgm:cxn modelId="{090223B9-EA66-4211-A048-CF5F6FF38825}" type="presParOf" srcId="{DC4375B6-6F8A-4473-9FF2-3C330693E1AC}" destId="{836EDECA-9B2A-4217-8465-D5888FFDF749}" srcOrd="0" destOrd="0" presId="urn:microsoft.com/office/officeart/2008/layout/LinedList"/>
    <dgm:cxn modelId="{E7F76859-BF0B-4DF0-A8F5-4BE4DFD45A89}" type="presParOf" srcId="{DC4375B6-6F8A-4473-9FF2-3C330693E1AC}" destId="{73708F7C-80D2-4676-A33A-B90803742FFF}" srcOrd="1" destOrd="0" presId="urn:microsoft.com/office/officeart/2008/layout/LinedList"/>
    <dgm:cxn modelId="{0C16597B-2CEB-4210-A83D-55B64DEDDEBA}" type="presParOf" srcId="{CBBC8A8F-E02C-4385-89ED-273C0438C5A4}" destId="{C86BBDF0-4697-4E93-8304-5958A61BBDFF}" srcOrd="4" destOrd="0" presId="urn:microsoft.com/office/officeart/2008/layout/LinedList"/>
    <dgm:cxn modelId="{F2C63675-7411-460E-8B1B-AEB9A513CF46}" type="presParOf" srcId="{CBBC8A8F-E02C-4385-89ED-273C0438C5A4}" destId="{83CCE674-28F3-428F-90D9-53B6A85E6898}" srcOrd="5" destOrd="0" presId="urn:microsoft.com/office/officeart/2008/layout/LinedList"/>
    <dgm:cxn modelId="{47B69359-C636-4ECB-A91A-D228C78347C3}" type="presParOf" srcId="{83CCE674-28F3-428F-90D9-53B6A85E6898}" destId="{F3E0F54E-5E7C-4978-88AA-94A8A7BD1318}" srcOrd="0" destOrd="0" presId="urn:microsoft.com/office/officeart/2008/layout/LinedList"/>
    <dgm:cxn modelId="{14F7AEAF-B776-4828-B2A1-A09BE48E0478}" type="presParOf" srcId="{83CCE674-28F3-428F-90D9-53B6A85E6898}" destId="{3B06E965-645E-43A6-92E9-41CD502FA4A8}" srcOrd="1" destOrd="0" presId="urn:microsoft.com/office/officeart/2008/layout/LinedList"/>
    <dgm:cxn modelId="{590FC761-6005-44D4-AEC4-849AE0D4DE34}" type="presParOf" srcId="{CBBC8A8F-E02C-4385-89ED-273C0438C5A4}" destId="{D978E8BE-9CCE-4F74-93FC-1D1736050403}" srcOrd="6" destOrd="0" presId="urn:microsoft.com/office/officeart/2008/layout/LinedList"/>
    <dgm:cxn modelId="{2A78AD38-B217-4B77-A076-6A74F9674B9E}" type="presParOf" srcId="{CBBC8A8F-E02C-4385-89ED-273C0438C5A4}" destId="{AE8C9318-034B-497C-9958-6448C1885274}" srcOrd="7" destOrd="0" presId="urn:microsoft.com/office/officeart/2008/layout/LinedList"/>
    <dgm:cxn modelId="{2439C459-DDA6-4BAC-ADC3-B73B6DBE8C8A}" type="presParOf" srcId="{AE8C9318-034B-497C-9958-6448C1885274}" destId="{3B451585-B56B-4B06-8893-795EC5DDEC51}" srcOrd="0" destOrd="0" presId="urn:microsoft.com/office/officeart/2008/layout/LinedList"/>
    <dgm:cxn modelId="{7DC541E5-522E-4FD0-A40E-A8BAFEB50DDF}" type="presParOf" srcId="{AE8C9318-034B-497C-9958-6448C1885274}" destId="{C206C780-B236-45AC-AFA3-4116FD8E4BC6}" srcOrd="1" destOrd="0" presId="urn:microsoft.com/office/officeart/2008/layout/LinedList"/>
    <dgm:cxn modelId="{75E1E1F2-F69B-4DBA-AAA4-4B17C73D914F}" type="presParOf" srcId="{CBBC8A8F-E02C-4385-89ED-273C0438C5A4}" destId="{4E2813B0-3F7B-4D12-BA54-828E1E35123B}" srcOrd="8" destOrd="0" presId="urn:microsoft.com/office/officeart/2008/layout/LinedList"/>
    <dgm:cxn modelId="{466D4568-CEF2-4F8D-8F82-863CAA351663}" type="presParOf" srcId="{CBBC8A8F-E02C-4385-89ED-273C0438C5A4}" destId="{1FD84827-EDCD-4180-B895-E727F7AADDA5}" srcOrd="9" destOrd="0" presId="urn:microsoft.com/office/officeart/2008/layout/LinedList"/>
    <dgm:cxn modelId="{7ECF72A3-B142-40EC-A631-4B1A291D9121}" type="presParOf" srcId="{1FD84827-EDCD-4180-B895-E727F7AADDA5}" destId="{1ED53A79-C473-4D2C-BB94-5D1CC8BD2E5A}" srcOrd="0" destOrd="0" presId="urn:microsoft.com/office/officeart/2008/layout/LinedList"/>
    <dgm:cxn modelId="{233E209D-07B0-4893-B25B-CAD8D6583B8E}" type="presParOf" srcId="{1FD84827-EDCD-4180-B895-E727F7AADDA5}" destId="{38F73A3F-4274-461B-B021-63924435EE88}"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D3C14-6A66-4F2A-9A20-6125DD973201}">
      <dsp:nvSpPr>
        <dsp:cNvPr id="0" name=""/>
        <dsp:cNvSpPr/>
      </dsp:nvSpPr>
      <dsp:spPr>
        <a:xfrm rot="5400000">
          <a:off x="-223777" y="223969"/>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Times New Roman" pitchFamily="18" charset="0"/>
              <a:cs typeface="Times New Roman" pitchFamily="18" charset="0"/>
            </a:rPr>
            <a:t>1</a:t>
          </a:r>
        </a:p>
      </dsp:txBody>
      <dsp:txXfrm rot="-5400000">
        <a:off x="1" y="522340"/>
        <a:ext cx="1044295" cy="447555"/>
      </dsp:txXfrm>
    </dsp:sp>
    <dsp:sp modelId="{F5AD6644-F9AD-42A3-8540-9158F20F6DF9}">
      <dsp:nvSpPr>
        <dsp:cNvPr id="0" name=""/>
        <dsp:cNvSpPr/>
      </dsp:nvSpPr>
      <dsp:spPr>
        <a:xfrm rot="5400000">
          <a:off x="3923496" y="-2879008"/>
          <a:ext cx="969702" cy="672810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0" kern="1200" dirty="0">
              <a:latin typeface="Times New Roman" panose="02020603050405020304" pitchFamily="18" charset="0"/>
              <a:cs typeface="Times New Roman" panose="02020603050405020304" pitchFamily="18" charset="0"/>
            </a:rPr>
            <a:t>PHÂN LOẠI DỰ ÁN ĐẦU TƯ THEO TIÊU CHÍ MÔI TRƯỜNG, ĐÁNH GIÁ TÁC ĐỘNG MÔI TRƯỜNG</a:t>
          </a:r>
        </a:p>
      </dsp:txBody>
      <dsp:txXfrm rot="-5400000">
        <a:off x="1044296" y="47529"/>
        <a:ext cx="6680767" cy="875028"/>
      </dsp:txXfrm>
    </dsp:sp>
    <dsp:sp modelId="{A1FBAAA5-CDE5-4F69-B815-8E28629EB205}">
      <dsp:nvSpPr>
        <dsp:cNvPr id="0" name=""/>
        <dsp:cNvSpPr/>
      </dsp:nvSpPr>
      <dsp:spPr>
        <a:xfrm rot="5400000">
          <a:off x="-223777" y="1520171"/>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Times New Roman" pitchFamily="18" charset="0"/>
              <a:cs typeface="Times New Roman" pitchFamily="18" charset="0"/>
            </a:rPr>
            <a:t>2</a:t>
          </a:r>
        </a:p>
      </dsp:txBody>
      <dsp:txXfrm rot="-5400000">
        <a:off x="1" y="1818542"/>
        <a:ext cx="1044295" cy="447555"/>
      </dsp:txXfrm>
    </dsp:sp>
    <dsp:sp modelId="{BBC3FABC-742A-4506-9B9C-671910D71087}">
      <dsp:nvSpPr>
        <dsp:cNvPr id="0" name=""/>
        <dsp:cNvSpPr/>
      </dsp:nvSpPr>
      <dsp:spPr>
        <a:xfrm rot="5400000">
          <a:off x="3923496" y="-1582807"/>
          <a:ext cx="969702" cy="672810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0" kern="1200" dirty="0">
              <a:latin typeface="Times New Roman" panose="02020603050405020304" pitchFamily="18" charset="0"/>
              <a:cs typeface="Times New Roman" panose="02020603050405020304" pitchFamily="18" charset="0"/>
            </a:rPr>
            <a:t>GIẤY PHÉP MÔI TRƯỜNG, ĐĂNG KÝ MÔI TRƯỜNG</a:t>
          </a:r>
        </a:p>
      </dsp:txBody>
      <dsp:txXfrm rot="-5400000">
        <a:off x="1044296" y="1343730"/>
        <a:ext cx="6680767" cy="875028"/>
      </dsp:txXfrm>
    </dsp:sp>
    <dsp:sp modelId="{B4C20D5C-100B-C24A-A196-9FA7529E2CDC}">
      <dsp:nvSpPr>
        <dsp:cNvPr id="0" name=""/>
        <dsp:cNvSpPr/>
      </dsp:nvSpPr>
      <dsp:spPr>
        <a:xfrm rot="5400000">
          <a:off x="-223777" y="2816372"/>
          <a:ext cx="1491850" cy="104429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Times New Roman" panose="02020603050405020304" pitchFamily="18" charset="0"/>
              <a:cs typeface="Times New Roman" panose="02020603050405020304" pitchFamily="18" charset="0"/>
            </a:rPr>
            <a:t>3</a:t>
          </a:r>
        </a:p>
      </dsp:txBody>
      <dsp:txXfrm rot="-5400000">
        <a:off x="1" y="3114743"/>
        <a:ext cx="1044295" cy="447555"/>
      </dsp:txXfrm>
    </dsp:sp>
    <dsp:sp modelId="{6B3C098D-FCC1-3B4E-8D93-C62097BCA9EA}">
      <dsp:nvSpPr>
        <dsp:cNvPr id="0" name=""/>
        <dsp:cNvSpPr/>
      </dsp:nvSpPr>
      <dsp:spPr>
        <a:xfrm rot="5400000">
          <a:off x="3923496" y="-286605"/>
          <a:ext cx="969702" cy="672810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QUAN TRẮC CHẤT THẢI</a:t>
          </a:r>
        </a:p>
      </dsp:txBody>
      <dsp:txXfrm rot="-5400000">
        <a:off x="1044296" y="2639932"/>
        <a:ext cx="6680767" cy="8750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CAF73-B256-4284-B0FF-4FD1DE30902B}">
      <dsp:nvSpPr>
        <dsp:cNvPr id="0" name=""/>
        <dsp:cNvSpPr/>
      </dsp:nvSpPr>
      <dsp:spPr>
        <a:xfrm rot="10800000">
          <a:off x="967299" y="561"/>
          <a:ext cx="6676000" cy="1128477"/>
        </a:xfrm>
        <a:prstGeom prst="homePlate">
          <a:avLst/>
        </a:prstGeom>
        <a:solidFill>
          <a:schemeClr val="lt1">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78248" tIns="53340" rIns="99568" bIns="53340" numCol="1" spcCol="1270" anchor="ctr" anchorCtr="0">
          <a:noAutofit/>
        </a:bodyPr>
        <a:lstStyle/>
        <a:p>
          <a:pPr marL="0" lvl="0" indent="0" algn="ctr" defTabSz="622300">
            <a:lnSpc>
              <a:spcPct val="90000"/>
            </a:lnSpc>
            <a:spcBef>
              <a:spcPct val="0"/>
            </a:spcBef>
            <a:spcAft>
              <a:spcPct val="35000"/>
            </a:spcAft>
            <a:buNone/>
          </a:pPr>
          <a:r>
            <a:rPr lang="vi-VN" sz="1400" kern="1200" dirty="0">
              <a:latin typeface="Times New Roman" panose="02020603050405020304" pitchFamily="18" charset="0"/>
              <a:cs typeface="Times New Roman" panose="02020603050405020304" pitchFamily="18" charset="0"/>
            </a:rPr>
            <a:t>(1) </a:t>
          </a:r>
          <a:r>
            <a:rPr lang="en-US" sz="1400" kern="1200" dirty="0">
              <a:latin typeface="Times New Roman" panose="02020603050405020304" pitchFamily="18" charset="0"/>
              <a:cs typeface="Times New Roman" panose="02020603050405020304" pitchFamily="18" charset="0"/>
            </a:rPr>
            <a:t>X</a:t>
          </a:r>
          <a:r>
            <a:rPr lang="vi-VN" sz="1400" kern="1200" dirty="0">
              <a:latin typeface="Times New Roman" panose="02020603050405020304" pitchFamily="18" charset="0"/>
              <a:cs typeface="Times New Roman" panose="02020603050405020304" pitchFamily="18" charset="0"/>
            </a:rPr>
            <a:t>ác định rõ các tiêu chí về môi trường của dự án đó theo quy định tại Điều 25 Nghị định số 08/2022/NĐ-CP, bao gồm: quy mô; công suất; loại hình sản xuất, kinh doanh, dịch vụ; yếu tố nhạy cảm về môi trường. </a:t>
          </a:r>
          <a:r>
            <a:rPr lang="en-US" sz="1400" kern="1200" dirty="0">
              <a:latin typeface="Times New Roman" panose="02020603050405020304" pitchFamily="18" charset="0"/>
              <a:cs typeface="Times New Roman" panose="02020603050405020304" pitchFamily="18" charset="0"/>
            </a:rPr>
            <a:t>V</a:t>
          </a:r>
          <a:r>
            <a:rPr lang="vi-VN" sz="1400" kern="1200" dirty="0">
              <a:latin typeface="Times New Roman" panose="02020603050405020304" pitchFamily="18" charset="0"/>
              <a:cs typeface="Times New Roman" panose="02020603050405020304" pitchFamily="18" charset="0"/>
            </a:rPr>
            <a:t>iệc xác định yếu tố nhạy cảm về môi trường của dự án đầu tư thuộc Phụ lục III và IV phải bảo đảm theo đúng quy định chi tiết tại khoản 4 điều 25 Nghị định số 08/2022/NĐ-CP.</a:t>
          </a:r>
          <a:endParaRPr lang="en-US" sz="1400" kern="1200" dirty="0">
            <a:latin typeface="Times New Roman" panose="02020603050405020304" pitchFamily="18" charset="0"/>
            <a:cs typeface="Times New Roman" panose="02020603050405020304" pitchFamily="18" charset="0"/>
          </a:endParaRPr>
        </a:p>
      </dsp:txBody>
      <dsp:txXfrm rot="10800000">
        <a:off x="1249418" y="561"/>
        <a:ext cx="6393881" cy="1128477"/>
      </dsp:txXfrm>
    </dsp:sp>
    <dsp:sp modelId="{DC0853D4-D90E-46DA-A09F-6E21EF29262B}">
      <dsp:nvSpPr>
        <dsp:cNvPr id="0" name=""/>
        <dsp:cNvSpPr/>
      </dsp:nvSpPr>
      <dsp:spPr>
        <a:xfrm>
          <a:off x="480495" y="124837"/>
          <a:ext cx="857759" cy="857759"/>
        </a:xfrm>
        <a:prstGeom prst="ellipse">
          <a:avLst/>
        </a:prstGeom>
        <a:solidFill>
          <a:schemeClr val="accent2">
            <a:tint val="40000"/>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2F61329E-6D02-44BA-B9B1-5F1477EDBDB0}">
      <dsp:nvSpPr>
        <dsp:cNvPr id="0" name=""/>
        <dsp:cNvSpPr/>
      </dsp:nvSpPr>
      <dsp:spPr>
        <a:xfrm rot="10800000">
          <a:off x="967299" y="1385085"/>
          <a:ext cx="6676000" cy="1140331"/>
        </a:xfrm>
        <a:prstGeom prst="homePlate">
          <a:avLst/>
        </a:prstGeom>
        <a:solidFill>
          <a:schemeClr val="lt1">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78248" tIns="53340" rIns="99568" bIns="53340" numCol="1" spcCol="1270" anchor="ctr" anchorCtr="0">
          <a:noAutofit/>
        </a:bodyPr>
        <a:lstStyle/>
        <a:p>
          <a:pPr marL="0" lvl="0" indent="0" algn="ctr" defTabSz="622300">
            <a:lnSpc>
              <a:spcPct val="90000"/>
            </a:lnSpc>
            <a:spcBef>
              <a:spcPct val="0"/>
            </a:spcBef>
            <a:spcAft>
              <a:spcPct val="35000"/>
            </a:spcAft>
            <a:buNone/>
          </a:pPr>
          <a:r>
            <a:rPr lang="vi-VN" sz="1400" kern="1200" dirty="0">
              <a:latin typeface="Times New Roman" panose="02020603050405020304" pitchFamily="18" charset="0"/>
              <a:cs typeface="Times New Roman" panose="02020603050405020304" pitchFamily="18" charset="0"/>
            </a:rPr>
            <a:t>(2) </a:t>
          </a:r>
          <a:r>
            <a:rPr lang="en-US" sz="1400" kern="1200" dirty="0">
              <a:latin typeface="Times New Roman" panose="02020603050405020304" pitchFamily="18" charset="0"/>
              <a:cs typeface="Times New Roman" panose="02020603050405020304" pitchFamily="18" charset="0"/>
            </a:rPr>
            <a:t>P</a:t>
          </a:r>
          <a:r>
            <a:rPr lang="vi-VN" sz="1400" kern="1200" dirty="0">
              <a:latin typeface="Times New Roman" panose="02020603050405020304" pitchFamily="18" charset="0"/>
              <a:cs typeface="Times New Roman" panose="02020603050405020304" pitchFamily="18" charset="0"/>
            </a:rPr>
            <a:t>hải bảo đảm nguyên tắc loại trừ quy định tại các khoản 3, 4 và 5 Điều 28 Luật BVMT. Theo đó, đối với 01 dự án đầu tư khi phân loại theo các tiêu chí môi trường mà có thể đồng thời thuộc nhiều hơn 01 nhóm quy định tại các Phụ lục III, IV hoặc V </a:t>
          </a:r>
          <a:r>
            <a:rPr lang="en-US" sz="1400" kern="1200" dirty="0">
              <a:latin typeface="Times New Roman" panose="02020603050405020304" pitchFamily="18" charset="0"/>
              <a:cs typeface="Times New Roman" panose="02020603050405020304" pitchFamily="18" charset="0"/>
            </a:rPr>
            <a:t>ban </a:t>
          </a:r>
          <a:r>
            <a:rPr lang="en-US" sz="1400" kern="1200" dirty="0" err="1">
              <a:latin typeface="Times New Roman" panose="02020603050405020304" pitchFamily="18" charset="0"/>
              <a:cs typeface="Times New Roman" panose="02020603050405020304" pitchFamily="18" charset="0"/>
            </a:rPr>
            <a:t>hành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kèm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theo</a:t>
          </a:r>
          <a:r>
            <a:rPr lang="en-US" sz="1400" kern="1200" dirty="0">
              <a:latin typeface="Times New Roman" panose="02020603050405020304" pitchFamily="18" charset="0"/>
              <a:cs typeface="Times New Roman" panose="02020603050405020304" pitchFamily="18" charset="0"/>
            </a:rPr>
            <a:t> </a:t>
          </a:r>
          <a:r>
            <a:rPr lang="vi-VN" sz="1400" kern="1200" dirty="0">
              <a:latin typeface="Times New Roman" panose="02020603050405020304" pitchFamily="18" charset="0"/>
              <a:cs typeface="Times New Roman" panose="02020603050405020304" pitchFamily="18" charset="0"/>
            </a:rPr>
            <a:t>Nghị định số 08/2022/NĐ-CP thì dự án này được xếp vào nhóm có nguy cơ tác động xấu đến môi trường ở mức độ cao hơn.</a:t>
          </a:r>
          <a:endParaRPr lang="en-US" sz="1400" kern="1200" dirty="0">
            <a:latin typeface="Times New Roman" panose="02020603050405020304" pitchFamily="18" charset="0"/>
            <a:cs typeface="Times New Roman" panose="02020603050405020304" pitchFamily="18" charset="0"/>
          </a:endParaRPr>
        </a:p>
      </dsp:txBody>
      <dsp:txXfrm rot="10800000">
        <a:off x="1252382" y="1385085"/>
        <a:ext cx="6390917" cy="1140331"/>
      </dsp:txXfrm>
    </dsp:sp>
    <dsp:sp modelId="{837CB133-D461-43C6-AE12-A2A7FD86E8CB}">
      <dsp:nvSpPr>
        <dsp:cNvPr id="0" name=""/>
        <dsp:cNvSpPr/>
      </dsp:nvSpPr>
      <dsp:spPr>
        <a:xfrm>
          <a:off x="480495" y="1515289"/>
          <a:ext cx="857759" cy="857759"/>
        </a:xfrm>
        <a:prstGeom prst="ellipse">
          <a:avLst/>
        </a:prstGeom>
        <a:solidFill>
          <a:schemeClr val="accent2">
            <a:tint val="40000"/>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F733E13C-D4A4-49DB-A4F5-8DDE71CFEE2D}">
      <dsp:nvSpPr>
        <dsp:cNvPr id="0" name=""/>
        <dsp:cNvSpPr/>
      </dsp:nvSpPr>
      <dsp:spPr>
        <a:xfrm rot="10800000">
          <a:off x="967299" y="2781464"/>
          <a:ext cx="6676000" cy="857759"/>
        </a:xfrm>
        <a:prstGeom prst="homePlate">
          <a:avLst/>
        </a:prstGeom>
        <a:solidFill>
          <a:schemeClr val="lt1">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78248" tIns="53340" rIns="99568" bIns="53340" numCol="1" spcCol="1270" anchor="ctr" anchorCtr="0">
          <a:noAutofit/>
        </a:bodyPr>
        <a:lstStyle/>
        <a:p>
          <a:pPr marL="0" lvl="0" indent="0" algn="ctr" defTabSz="622300">
            <a:lnSpc>
              <a:spcPct val="90000"/>
            </a:lnSpc>
            <a:spcBef>
              <a:spcPct val="0"/>
            </a:spcBef>
            <a:spcAft>
              <a:spcPct val="35000"/>
            </a:spcAft>
            <a:buNone/>
          </a:pPr>
          <a:r>
            <a:rPr lang="vi-VN" sz="1400" kern="1200">
              <a:latin typeface="Times New Roman" panose="02020603050405020304" pitchFamily="18" charset="0"/>
              <a:cs typeface="Times New Roman" panose="02020603050405020304" pitchFamily="18" charset="0"/>
            </a:rPr>
            <a:t>(3) Trường hợp dự án đầu tư được xác định thuộc nhóm II </a:t>
          </a:r>
          <a:r>
            <a:rPr lang="en-US" sz="1400" kern="1200">
              <a:latin typeface="Times New Roman" panose="02020603050405020304" pitchFamily="18" charset="0"/>
              <a:cs typeface="Times New Roman" panose="02020603050405020304" pitchFamily="18" charset="0"/>
            </a:rPr>
            <a:t>và có một trong các tiêu chí thuộc đối tượng </a:t>
          </a:r>
          <a:r>
            <a:rPr lang="vi-VN" sz="1400" kern="1200">
              <a:latin typeface="Times New Roman" panose="02020603050405020304" pitchFamily="18" charset="0"/>
              <a:cs typeface="Times New Roman" panose="02020603050405020304" pitchFamily="18" charset="0"/>
            </a:rPr>
            <a:t>phải thực hiện ĐTM thì dự án được xếp vào số thứ tự phải thực hiện ĐTM.</a:t>
          </a:r>
          <a:endParaRPr lang="en-US" sz="1400" kern="1200">
            <a:latin typeface="Times New Roman" panose="02020603050405020304" pitchFamily="18" charset="0"/>
            <a:cs typeface="Times New Roman" panose="02020603050405020304" pitchFamily="18" charset="0"/>
          </a:endParaRPr>
        </a:p>
      </dsp:txBody>
      <dsp:txXfrm rot="10800000">
        <a:off x="1181739" y="2781464"/>
        <a:ext cx="6461560" cy="857759"/>
      </dsp:txXfrm>
    </dsp:sp>
    <dsp:sp modelId="{C038D5CD-5EBD-4A16-B86F-470B8B14AE4C}">
      <dsp:nvSpPr>
        <dsp:cNvPr id="0" name=""/>
        <dsp:cNvSpPr/>
      </dsp:nvSpPr>
      <dsp:spPr>
        <a:xfrm>
          <a:off x="480495" y="2770382"/>
          <a:ext cx="857759" cy="857759"/>
        </a:xfrm>
        <a:prstGeom prst="ellipse">
          <a:avLst/>
        </a:prstGeom>
        <a:solidFill>
          <a:schemeClr val="accent2">
            <a:tint val="40000"/>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31B6BE94-ACC5-4D99-8CA7-89909FE95CF9}">
      <dsp:nvSpPr>
        <dsp:cNvPr id="0" name=""/>
        <dsp:cNvSpPr/>
      </dsp:nvSpPr>
      <dsp:spPr>
        <a:xfrm rot="10800000">
          <a:off x="967299" y="3895272"/>
          <a:ext cx="6676000" cy="857759"/>
        </a:xfrm>
        <a:prstGeom prst="homePlate">
          <a:avLst/>
        </a:prstGeom>
        <a:solidFill>
          <a:schemeClr val="lt1">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78248" tIns="53340" rIns="99568" bIns="53340" numCol="1" spcCol="1270" anchor="ctr" anchorCtr="0">
          <a:noAutofit/>
        </a:bodyPr>
        <a:lstStyle/>
        <a:p>
          <a:pPr marL="0" lvl="0" indent="0" algn="ctr" defTabSz="622300">
            <a:lnSpc>
              <a:spcPct val="90000"/>
            </a:lnSpc>
            <a:spcBef>
              <a:spcPct val="0"/>
            </a:spcBef>
            <a:spcAft>
              <a:spcPct val="35000"/>
            </a:spcAft>
            <a:buNone/>
          </a:pPr>
          <a:r>
            <a:rPr lang="vi-VN" sz="1400" kern="1200" dirty="0">
              <a:latin typeface="Times New Roman" panose="02020603050405020304" pitchFamily="18" charset="0"/>
              <a:cs typeface="Times New Roman" panose="02020603050405020304" pitchFamily="18" charset="0"/>
            </a:rPr>
            <a:t>(4) Trường hợp dự án đầu tư có nhiều hơn một hạng mục</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hoạt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động</a:t>
          </a:r>
          <a:r>
            <a:rPr lang="en-US" sz="1400" kern="1200" dirty="0">
              <a:latin typeface="Times New Roman" panose="02020603050405020304" pitchFamily="18" charset="0"/>
              <a:cs typeface="Times New Roman" panose="02020603050405020304" pitchFamily="18" charset="0"/>
            </a:rPr>
            <a:t> </a:t>
          </a:r>
          <a:r>
            <a:rPr lang="vi-VN" sz="1400" kern="1200" dirty="0">
              <a:latin typeface="Times New Roman" panose="02020603050405020304" pitchFamily="18" charset="0"/>
              <a:cs typeface="Times New Roman" panose="02020603050405020304" pitchFamily="18" charset="0"/>
            </a:rPr>
            <a:t>với các tiêu chí về môi trường khác nhau thì lựa chọn hạng mục</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hoạt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động</a:t>
          </a:r>
          <a:r>
            <a:rPr lang="en-US" sz="1400" kern="1200" dirty="0">
              <a:latin typeface="Times New Roman" panose="02020603050405020304" pitchFamily="18" charset="0"/>
              <a:cs typeface="Times New Roman" panose="02020603050405020304" pitchFamily="18" charset="0"/>
            </a:rPr>
            <a:t> </a:t>
          </a:r>
          <a:r>
            <a:rPr lang="vi-VN" sz="1400" kern="1200" dirty="0">
              <a:latin typeface="Times New Roman" panose="02020603050405020304" pitchFamily="18" charset="0"/>
              <a:cs typeface="Times New Roman" panose="02020603050405020304" pitchFamily="18" charset="0"/>
            </a:rPr>
            <a:t>thuộc nhóm có nguy cơ tác động xấu đến môi trường ở mức độ cao hơn để phân loại dự án.</a:t>
          </a:r>
          <a:endParaRPr lang="en-US" sz="1400" kern="1200" dirty="0">
            <a:latin typeface="Times New Roman" panose="02020603050405020304" pitchFamily="18" charset="0"/>
            <a:cs typeface="Times New Roman" panose="02020603050405020304" pitchFamily="18" charset="0"/>
          </a:endParaRPr>
        </a:p>
      </dsp:txBody>
      <dsp:txXfrm rot="10800000">
        <a:off x="1181739" y="3895272"/>
        <a:ext cx="6461560" cy="857759"/>
      </dsp:txXfrm>
    </dsp:sp>
    <dsp:sp modelId="{831614FA-4C8E-4CEA-965A-BEF8AA209BA4}">
      <dsp:nvSpPr>
        <dsp:cNvPr id="0" name=""/>
        <dsp:cNvSpPr/>
      </dsp:nvSpPr>
      <dsp:spPr>
        <a:xfrm>
          <a:off x="480495" y="3884189"/>
          <a:ext cx="857759" cy="857759"/>
        </a:xfrm>
        <a:prstGeom prst="ellipse">
          <a:avLst/>
        </a:prstGeom>
        <a:solidFill>
          <a:schemeClr val="accent2">
            <a:tint val="40000"/>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862693FE-4FA1-4871-8E88-C03ADBFA08CB}">
      <dsp:nvSpPr>
        <dsp:cNvPr id="0" name=""/>
        <dsp:cNvSpPr/>
      </dsp:nvSpPr>
      <dsp:spPr>
        <a:xfrm rot="10800000">
          <a:off x="967299" y="5009079"/>
          <a:ext cx="6676000" cy="857759"/>
        </a:xfrm>
        <a:prstGeom prst="homePlate">
          <a:avLst/>
        </a:prstGeom>
        <a:solidFill>
          <a:schemeClr val="lt1">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78248"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imes New Roman" panose="02020603050405020304" pitchFamily="18" charset="0"/>
              <a:cs typeface="Times New Roman" panose="02020603050405020304" pitchFamily="18" charset="0"/>
            </a:rPr>
            <a:t>(5) Trường hợp sau khi phân loại mà dự án đầu tư không thuộc </a:t>
          </a:r>
          <a:r>
            <a:rPr lang="vi-VN" sz="1400" kern="1200">
              <a:latin typeface="Times New Roman" panose="02020603050405020304" pitchFamily="18" charset="0"/>
              <a:cs typeface="Times New Roman" panose="02020603050405020304" pitchFamily="18" charset="0"/>
            </a:rPr>
            <a:t>các Phụ lục III, IV hoặc V </a:t>
          </a:r>
          <a:r>
            <a:rPr lang="en-US" sz="1400" kern="1200">
              <a:latin typeface="Times New Roman" panose="02020603050405020304" pitchFamily="18" charset="0"/>
              <a:cs typeface="Times New Roman" panose="02020603050405020304" pitchFamily="18" charset="0"/>
            </a:rPr>
            <a:t>ban hành kèm theo </a:t>
          </a:r>
          <a:r>
            <a:rPr lang="vi-VN" sz="1400" kern="1200">
              <a:latin typeface="Times New Roman" panose="02020603050405020304" pitchFamily="18" charset="0"/>
              <a:cs typeface="Times New Roman" panose="02020603050405020304" pitchFamily="18" charset="0"/>
            </a:rPr>
            <a:t>Nghị định số 08/2022/NĐ-CP</a:t>
          </a:r>
          <a:r>
            <a:rPr lang="en-US" sz="1400" kern="1200">
              <a:latin typeface="Times New Roman" panose="02020603050405020304" pitchFamily="18" charset="0"/>
              <a:cs typeface="Times New Roman" panose="02020603050405020304" pitchFamily="18" charset="0"/>
            </a:rPr>
            <a:t> thì xác định dự án đầu tư đó thuộc nhóm IV (không có nguy cơ gây ô nhiễm môi trường).</a:t>
          </a:r>
        </a:p>
      </dsp:txBody>
      <dsp:txXfrm rot="10800000">
        <a:off x="1181739" y="5009079"/>
        <a:ext cx="6461560" cy="857759"/>
      </dsp:txXfrm>
    </dsp:sp>
    <dsp:sp modelId="{B52C58B2-00A3-460A-AF82-61B9ED404688}">
      <dsp:nvSpPr>
        <dsp:cNvPr id="0" name=""/>
        <dsp:cNvSpPr/>
      </dsp:nvSpPr>
      <dsp:spPr>
        <a:xfrm>
          <a:off x="480495" y="4997996"/>
          <a:ext cx="857759" cy="857759"/>
        </a:xfrm>
        <a:prstGeom prst="ellipse">
          <a:avLst/>
        </a:prstGeom>
        <a:solidFill>
          <a:schemeClr val="accent2">
            <a:tint val="40000"/>
            <a:hueOff val="0"/>
            <a:satOff val="0"/>
            <a:lumOff val="0"/>
            <a:alphaOff val="0"/>
          </a:schemeClr>
        </a:solidFill>
        <a:ln w="25400" cap="rnd"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53E3C6-AE10-4810-B7C0-D9F8419BCEF5}">
      <dsp:nvSpPr>
        <dsp:cNvPr id="0" name=""/>
        <dsp:cNvSpPr/>
      </dsp:nvSpPr>
      <dsp:spPr>
        <a:xfrm>
          <a:off x="744" y="0"/>
          <a:ext cx="4865696" cy="5562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1" kern="1200" dirty="0" err="1">
              <a:latin typeface="Times New Roman" panose="02020603050405020304" pitchFamily="18" charset="0"/>
              <a:cs typeface="Times New Roman" panose="02020603050405020304" pitchFamily="18" charset="0"/>
            </a:rPr>
            <a:t>Bước</a:t>
          </a:r>
          <a:r>
            <a:rPr lang="en-US" sz="2000" b="1" i="1" kern="1200" dirty="0">
              <a:latin typeface="Times New Roman" panose="02020603050405020304" pitchFamily="18" charset="0"/>
              <a:cs typeface="Times New Roman" panose="02020603050405020304" pitchFamily="18" charset="0"/>
            </a:rPr>
            <a:t> 1. </a:t>
          </a:r>
          <a:r>
            <a:rPr lang="en-US" sz="2000" b="1" i="1" kern="1200" dirty="0" err="1">
              <a:latin typeface="Times New Roman" panose="02020603050405020304" pitchFamily="18" charset="0"/>
              <a:cs typeface="Times New Roman" panose="02020603050405020304" pitchFamily="18" charset="0"/>
            </a:rPr>
            <a:t>Xác</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định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loại</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hình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sản</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xuất</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kinh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doanh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dịch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vụ</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kèm</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theo</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quy</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mô</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công</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suất</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của</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dự</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án</a:t>
          </a:r>
          <a:endParaRPr lang="en-US" sz="2000" b="1" i="1" kern="1200" dirty="0">
            <a:latin typeface="Times New Roman" panose="02020603050405020304" pitchFamily="18" charset="0"/>
            <a:cs typeface="Times New Roman" panose="02020603050405020304" pitchFamily="18" charset="0"/>
          </a:endParaRPr>
        </a:p>
      </dsp:txBody>
      <dsp:txXfrm>
        <a:off x="744" y="0"/>
        <a:ext cx="4865696" cy="1668780"/>
      </dsp:txXfrm>
    </dsp:sp>
    <dsp:sp modelId="{7F015132-9608-4C61-95B2-27F370510EB7}">
      <dsp:nvSpPr>
        <dsp:cNvPr id="0" name=""/>
        <dsp:cNvSpPr/>
      </dsp:nvSpPr>
      <dsp:spPr>
        <a:xfrm>
          <a:off x="152413" y="1460963"/>
          <a:ext cx="4581600" cy="1198315"/>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Kết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quả</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thực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hiện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bước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này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sẽ</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xác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dự</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án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có</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hoặc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không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thuộc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loại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hình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sản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xuất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kinh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doanh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dịch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vụ</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có</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nguy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cơ</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gây</a:t>
          </a:r>
          <a:r>
            <a:rPr lang="en-US" sz="1700" kern="1200" dirty="0">
              <a:latin typeface="Times New Roman" panose="02020603050405020304" pitchFamily="18" charset="0"/>
              <a:cs typeface="Times New Roman" panose="02020603050405020304" pitchFamily="18" charset="0"/>
            </a:rPr>
            <a:t> ô </a:t>
          </a:r>
          <a:r>
            <a:rPr lang="en-US" sz="1700" kern="1200" dirty="0" err="1">
              <a:latin typeface="Times New Roman" panose="02020603050405020304" pitchFamily="18" charset="0"/>
              <a:cs typeface="Times New Roman" panose="02020603050405020304" pitchFamily="18" charset="0"/>
            </a:rPr>
            <a:t>nhiễm</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môi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trường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tại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Phụ</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lục</a:t>
          </a:r>
          <a:r>
            <a:rPr lang="en-US" sz="1700" kern="1200" dirty="0">
              <a:latin typeface="Times New Roman" panose="02020603050405020304" pitchFamily="18" charset="0"/>
              <a:cs typeface="Times New Roman" panose="02020603050405020304" pitchFamily="18" charset="0"/>
            </a:rPr>
            <a:t> II ban </a:t>
          </a:r>
          <a:r>
            <a:rPr lang="en-US" sz="1700" kern="1200" dirty="0" err="1">
              <a:latin typeface="Times New Roman" panose="02020603050405020304" pitchFamily="18" charset="0"/>
              <a:cs typeface="Times New Roman" panose="02020603050405020304" pitchFamily="18" charset="0"/>
            </a:rPr>
            <a:t>hành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kèm</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theo</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Nghị</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số</a:t>
          </a:r>
          <a:r>
            <a:rPr lang="en-US" sz="1700" kern="1200" dirty="0">
              <a:latin typeface="Times New Roman" panose="02020603050405020304" pitchFamily="18" charset="0"/>
              <a:cs typeface="Times New Roman" panose="02020603050405020304" pitchFamily="18" charset="0"/>
            </a:rPr>
            <a:t> 08/2022/NĐ-CP).</a:t>
          </a:r>
        </a:p>
      </dsp:txBody>
      <dsp:txXfrm>
        <a:off x="187510" y="1496060"/>
        <a:ext cx="4511406" cy="1128121"/>
      </dsp:txXfrm>
    </dsp:sp>
    <dsp:sp modelId="{1FD3EA25-76AB-43A0-912A-2C2519D479BD}">
      <dsp:nvSpPr>
        <dsp:cNvPr id="0" name=""/>
        <dsp:cNvSpPr/>
      </dsp:nvSpPr>
      <dsp:spPr>
        <a:xfrm>
          <a:off x="152413" y="2755399"/>
          <a:ext cx="4581600" cy="1198315"/>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Trường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hợp</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dự</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án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thuộc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loại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hình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sản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xuất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kinh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doanh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dịch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vụ</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có</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nguy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cơ</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gây</a:t>
          </a:r>
          <a:r>
            <a:rPr lang="en-US" sz="1700" kern="1200" dirty="0">
              <a:latin typeface="Times New Roman" panose="02020603050405020304" pitchFamily="18" charset="0"/>
              <a:cs typeface="Times New Roman" panose="02020603050405020304" pitchFamily="18" charset="0"/>
            </a:rPr>
            <a:t> ô </a:t>
          </a:r>
          <a:r>
            <a:rPr lang="en-US" sz="1700" kern="1200" dirty="0" err="1">
              <a:latin typeface="Times New Roman" panose="02020603050405020304" pitchFamily="18" charset="0"/>
              <a:cs typeface="Times New Roman" panose="02020603050405020304" pitchFamily="18" charset="0"/>
            </a:rPr>
            <a:t>nhiễm</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môi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trường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thì</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xác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công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suất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của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dự</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án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theo</a:t>
          </a:r>
          <a:r>
            <a:rPr lang="en-US" sz="1700" kern="1200" dirty="0">
              <a:latin typeface="Times New Roman" panose="02020603050405020304" pitchFamily="18" charset="0"/>
              <a:cs typeface="Times New Roman" panose="02020603050405020304" pitchFamily="18" charset="0"/>
            </a:rPr>
            <a:t> 01 </a:t>
          </a:r>
          <a:r>
            <a:rPr lang="en-US" sz="1700" kern="1200" dirty="0" err="1">
              <a:latin typeface="Times New Roman" panose="02020603050405020304" pitchFamily="18" charset="0"/>
              <a:cs typeface="Times New Roman" panose="02020603050405020304" pitchFamily="18" charset="0"/>
            </a:rPr>
            <a:t>trong</a:t>
          </a:r>
          <a:r>
            <a:rPr lang="en-US" sz="1700" kern="1200" dirty="0">
              <a:latin typeface="Times New Roman" panose="02020603050405020304" pitchFamily="18" charset="0"/>
              <a:cs typeface="Times New Roman" panose="02020603050405020304" pitchFamily="18" charset="0"/>
            </a:rPr>
            <a:t> 03 </a:t>
          </a:r>
          <a:r>
            <a:rPr lang="en-US" sz="1700" kern="1200" dirty="0" err="1">
              <a:latin typeface="Times New Roman" panose="02020603050405020304" pitchFamily="18" charset="0"/>
              <a:cs typeface="Times New Roman" panose="02020603050405020304" pitchFamily="18" charset="0"/>
            </a:rPr>
            <a:t>mức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lớn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trung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bình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nhỏ</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tại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các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cột</a:t>
          </a:r>
          <a:r>
            <a:rPr lang="en-US" sz="1700" kern="1200" dirty="0">
              <a:latin typeface="Times New Roman" panose="02020603050405020304" pitchFamily="18" charset="0"/>
              <a:cs typeface="Times New Roman" panose="02020603050405020304" pitchFamily="18" charset="0"/>
            </a:rPr>
            <a:t> (3), (4), (5) </a:t>
          </a:r>
          <a:r>
            <a:rPr lang="en-US" sz="1700" kern="1200" dirty="0" err="1">
              <a:latin typeface="Times New Roman" panose="02020603050405020304" pitchFamily="18" charset="0"/>
              <a:cs typeface="Times New Roman" panose="02020603050405020304" pitchFamily="18" charset="0"/>
            </a:rPr>
            <a:t>Phụ</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lục</a:t>
          </a:r>
          <a:r>
            <a:rPr lang="en-US" sz="1700" kern="1200" dirty="0">
              <a:latin typeface="Times New Roman" panose="02020603050405020304" pitchFamily="18" charset="0"/>
              <a:cs typeface="Times New Roman" panose="02020603050405020304" pitchFamily="18" charset="0"/>
            </a:rPr>
            <a:t> II </a:t>
          </a:r>
          <a:r>
            <a:rPr lang="en-US" sz="1700" kern="1200" dirty="0" err="1">
              <a:latin typeface="Times New Roman" panose="02020603050405020304" pitchFamily="18" charset="0"/>
              <a:cs typeface="Times New Roman" panose="02020603050405020304" pitchFamily="18" charset="0"/>
            </a:rPr>
            <a:t>nêu</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trên</a:t>
          </a:r>
          <a:r>
            <a:rPr lang="en-US" sz="1700" kern="1200" dirty="0">
              <a:latin typeface="Times New Roman" panose="02020603050405020304" pitchFamily="18" charset="0"/>
              <a:cs typeface="Times New Roman" panose="02020603050405020304" pitchFamily="18" charset="0"/>
            </a:rPr>
            <a:t>.</a:t>
          </a:r>
        </a:p>
      </dsp:txBody>
      <dsp:txXfrm>
        <a:off x="187510" y="2790496"/>
        <a:ext cx="4511406" cy="1128121"/>
      </dsp:txXfrm>
    </dsp:sp>
    <dsp:sp modelId="{F32B1B2F-FC17-4B28-BBB9-00FA90EDA8C0}">
      <dsp:nvSpPr>
        <dsp:cNvPr id="0" name=""/>
        <dsp:cNvSpPr/>
      </dsp:nvSpPr>
      <dsp:spPr>
        <a:xfrm>
          <a:off x="142793" y="4085000"/>
          <a:ext cx="4581600" cy="1198315"/>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latin typeface="Times New Roman" panose="02020603050405020304" pitchFamily="18" charset="0"/>
              <a:cs typeface="Times New Roman" panose="02020603050405020304" pitchFamily="18" charset="0"/>
            </a:rPr>
            <a:t>Trường hợp dự án không thuộc loại hình sản xuất, kinh doanh, dịch vụ có nguy cơ gây ô nhiễm môi trường thì xác định quy mô của dự án theo 01 trong 03 nhóm (A, B, C) theo tiêu chí phân loại của pháp luật về đầu tư công.</a:t>
          </a:r>
          <a:endParaRPr lang="en-US" sz="1700" kern="1200" dirty="0">
            <a:latin typeface="Times New Roman" panose="02020603050405020304" pitchFamily="18" charset="0"/>
            <a:cs typeface="Times New Roman" panose="02020603050405020304" pitchFamily="18" charset="0"/>
          </a:endParaRPr>
        </a:p>
      </dsp:txBody>
      <dsp:txXfrm>
        <a:off x="177890" y="4120097"/>
        <a:ext cx="4511406" cy="1128121"/>
      </dsp:txXfrm>
    </dsp:sp>
    <dsp:sp modelId="{637ACF37-EB7F-455D-B825-65DABA4C44D8}">
      <dsp:nvSpPr>
        <dsp:cNvPr id="0" name=""/>
        <dsp:cNvSpPr/>
      </dsp:nvSpPr>
      <dsp:spPr>
        <a:xfrm>
          <a:off x="5197766" y="0"/>
          <a:ext cx="3070701" cy="5562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1" kern="1200" dirty="0" err="1">
              <a:latin typeface="Times New Roman" panose="02020603050405020304" pitchFamily="18" charset="0"/>
              <a:cs typeface="Times New Roman" panose="02020603050405020304" pitchFamily="18" charset="0"/>
            </a:rPr>
            <a:t>Bước</a:t>
          </a:r>
          <a:r>
            <a:rPr lang="en-US" sz="2000" b="1" i="1" kern="1200" dirty="0">
              <a:latin typeface="Times New Roman" panose="02020603050405020304" pitchFamily="18" charset="0"/>
              <a:cs typeface="Times New Roman" panose="02020603050405020304" pitchFamily="18" charset="0"/>
            </a:rPr>
            <a:t> 2. </a:t>
          </a:r>
          <a:r>
            <a:rPr lang="en-US" sz="2000" b="1" i="1" kern="1200" dirty="0" err="1">
              <a:latin typeface="Times New Roman" panose="02020603050405020304" pitchFamily="18" charset="0"/>
              <a:cs typeface="Times New Roman" panose="02020603050405020304" pitchFamily="18" charset="0"/>
            </a:rPr>
            <a:t>Xác</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định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quy</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mô</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diện</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tích</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sử</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dụng</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đất</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đất</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có</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mặt</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nước</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của</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dự</a:t>
          </a:r>
          <a:r>
            <a:rPr lang="en-US" sz="2000" b="1" i="1" kern="1200" dirty="0">
              <a:latin typeface="Times New Roman" panose="02020603050405020304" pitchFamily="18" charset="0"/>
              <a:cs typeface="Times New Roman" panose="02020603050405020304" pitchFamily="18" charset="0"/>
            </a:rPr>
            <a:t> </a:t>
          </a:r>
          <a:r>
            <a:rPr lang="en-US" sz="2000" b="1" i="1" kern="1200" dirty="0" err="1">
              <a:latin typeface="Times New Roman" panose="02020603050405020304" pitchFamily="18" charset="0"/>
              <a:cs typeface="Times New Roman" panose="02020603050405020304" pitchFamily="18" charset="0"/>
            </a:rPr>
            <a:t>án</a:t>
          </a:r>
          <a:endParaRPr lang="en-US" sz="2000" b="1" kern="1200" dirty="0">
            <a:latin typeface="Times New Roman" panose="02020603050405020304" pitchFamily="18" charset="0"/>
            <a:cs typeface="Times New Roman" panose="02020603050405020304" pitchFamily="18" charset="0"/>
          </a:endParaRPr>
        </a:p>
      </dsp:txBody>
      <dsp:txXfrm>
        <a:off x="5197766" y="0"/>
        <a:ext cx="3070701" cy="1668780"/>
      </dsp:txXfrm>
    </dsp:sp>
    <dsp:sp modelId="{2A42C6FE-08A7-4A23-AF5D-77FB29B83254}">
      <dsp:nvSpPr>
        <dsp:cNvPr id="0" name=""/>
        <dsp:cNvSpPr/>
      </dsp:nvSpPr>
      <dsp:spPr>
        <a:xfrm>
          <a:off x="5161180" y="1669255"/>
          <a:ext cx="3143875" cy="109282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Kết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quả</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thực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hiện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bước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này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sẽ</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xác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định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dự</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án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thuộc</a:t>
          </a:r>
          <a:r>
            <a:rPr lang="en-US" sz="1700" kern="1200" dirty="0">
              <a:latin typeface="Times New Roman" panose="02020603050405020304" pitchFamily="18" charset="0"/>
              <a:cs typeface="Times New Roman" panose="02020603050405020304" pitchFamily="18" charset="0"/>
            </a:rPr>
            <a:t> 01 </a:t>
          </a:r>
          <a:r>
            <a:rPr lang="en-US" sz="1700" kern="1200" dirty="0" err="1">
              <a:latin typeface="Times New Roman" panose="02020603050405020304" pitchFamily="18" charset="0"/>
              <a:cs typeface="Times New Roman" panose="02020603050405020304" pitchFamily="18" charset="0"/>
            </a:rPr>
            <a:t>trong</a:t>
          </a:r>
          <a:r>
            <a:rPr lang="en-US" sz="1700" kern="1200" dirty="0">
              <a:latin typeface="Times New Roman" panose="02020603050405020304" pitchFamily="18" charset="0"/>
              <a:cs typeface="Times New Roman" panose="02020603050405020304" pitchFamily="18" charset="0"/>
            </a:rPr>
            <a:t> 02 </a:t>
          </a:r>
          <a:r>
            <a:rPr lang="en-US" sz="1700" kern="1200" dirty="0" err="1">
              <a:latin typeface="Times New Roman" panose="02020603050405020304" pitchFamily="18" charset="0"/>
              <a:cs typeface="Times New Roman" panose="02020603050405020304" pitchFamily="18" charset="0"/>
            </a:rPr>
            <a:t>trường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hợp</a:t>
          </a:r>
          <a:r>
            <a:rPr lang="en-US" sz="1700" kern="1200" dirty="0">
              <a:latin typeface="Times New Roman" panose="02020603050405020304" pitchFamily="18" charset="0"/>
              <a:cs typeface="Times New Roman" panose="02020603050405020304" pitchFamily="18" charset="0"/>
            </a:rPr>
            <a:t>: </a:t>
          </a:r>
        </a:p>
      </dsp:txBody>
      <dsp:txXfrm>
        <a:off x="5193188" y="1701263"/>
        <a:ext cx="3079859" cy="1028812"/>
      </dsp:txXfrm>
    </dsp:sp>
    <dsp:sp modelId="{93B44E9F-4D58-4894-A4D4-53503FE34FDC}">
      <dsp:nvSpPr>
        <dsp:cNvPr id="0" name=""/>
        <dsp:cNvSpPr/>
      </dsp:nvSpPr>
      <dsp:spPr>
        <a:xfrm>
          <a:off x="5161180" y="2930210"/>
          <a:ext cx="3143875" cy="109282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Times New Roman" panose="02020603050405020304" pitchFamily="18" charset="0"/>
              <a:cs typeface="Times New Roman" panose="02020603050405020304" pitchFamily="18" charset="0"/>
            </a:rPr>
            <a:t>(</a:t>
          </a:r>
          <a:r>
            <a:rPr lang="en-US" sz="1700" kern="1200" dirty="0" err="1">
              <a:latin typeface="Times New Roman" panose="02020603050405020304" pitchFamily="18" charset="0"/>
              <a:cs typeface="Times New Roman" panose="02020603050405020304" pitchFamily="18" charset="0"/>
            </a:rPr>
            <a:t>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sử</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dụng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đất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đất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có</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mặt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nước</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mô</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lớn</a:t>
          </a:r>
          <a:r>
            <a:rPr lang="en-US" sz="1700" kern="1200" dirty="0">
              <a:latin typeface="Times New Roman" panose="02020603050405020304" pitchFamily="18" charset="0"/>
              <a:cs typeface="Times New Roman" panose="02020603050405020304" pitchFamily="18" charset="0"/>
            </a:rPr>
            <a:t> (≥100 ha); </a:t>
          </a:r>
        </a:p>
      </dsp:txBody>
      <dsp:txXfrm>
        <a:off x="5193188" y="2962218"/>
        <a:ext cx="3079859" cy="1028812"/>
      </dsp:txXfrm>
    </dsp:sp>
    <dsp:sp modelId="{8EF080BF-D917-4EBC-8329-DE13E288E21E}">
      <dsp:nvSpPr>
        <dsp:cNvPr id="0" name=""/>
        <dsp:cNvSpPr/>
      </dsp:nvSpPr>
      <dsp:spPr>
        <a:xfrm>
          <a:off x="5161180" y="4191166"/>
          <a:ext cx="3143875" cy="109282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Times New Roman" panose="02020603050405020304" pitchFamily="18" charset="0"/>
              <a:cs typeface="Times New Roman" panose="02020603050405020304" pitchFamily="18" charset="0"/>
            </a:rPr>
            <a:t>(ii) </a:t>
          </a:r>
          <a:r>
            <a:rPr lang="en-US" sz="1700" kern="1200" dirty="0" err="1">
              <a:latin typeface="Times New Roman" panose="02020603050405020304" pitchFamily="18" charset="0"/>
              <a:cs typeface="Times New Roman" panose="02020603050405020304" pitchFamily="18" charset="0"/>
            </a:rPr>
            <a:t>quy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mô</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trung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bình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từ</a:t>
          </a:r>
          <a:r>
            <a:rPr lang="en-US" sz="1700" kern="1200" dirty="0">
              <a:latin typeface="Times New Roman" panose="02020603050405020304" pitchFamily="18" charset="0"/>
              <a:cs typeface="Times New Roman" panose="02020603050405020304" pitchFamily="18" charset="0"/>
            </a:rPr>
            <a:t> 50 </a:t>
          </a:r>
          <a:r>
            <a:rPr lang="en-US" sz="1700" kern="1200" dirty="0" err="1">
              <a:latin typeface="Times New Roman" panose="02020603050405020304" pitchFamily="18" charset="0"/>
              <a:cs typeface="Times New Roman" panose="02020603050405020304" pitchFamily="18" charset="0"/>
            </a:rPr>
            <a:t>đến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dưới</a:t>
          </a:r>
          <a:r>
            <a:rPr lang="en-US" sz="1700" kern="1200" dirty="0">
              <a:latin typeface="Times New Roman" panose="02020603050405020304" pitchFamily="18" charset="0"/>
              <a:cs typeface="Times New Roman" panose="02020603050405020304" pitchFamily="18" charset="0"/>
            </a:rPr>
            <a:t> 100 ha).</a:t>
          </a:r>
        </a:p>
      </dsp:txBody>
      <dsp:txXfrm>
        <a:off x="5193188" y="4223174"/>
        <a:ext cx="3079859" cy="10288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E62E8-7B3B-4592-A870-3E9B7CE9D73C}">
      <dsp:nvSpPr>
        <dsp:cNvPr id="0" name=""/>
        <dsp:cNvSpPr/>
      </dsp:nvSpPr>
      <dsp:spPr>
        <a:xfrm>
          <a:off x="218037" y="0"/>
          <a:ext cx="930254" cy="93025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74181C-A62C-4167-B9F0-046125C420E7}">
      <dsp:nvSpPr>
        <dsp:cNvPr id="0" name=""/>
        <dsp:cNvSpPr/>
      </dsp:nvSpPr>
      <dsp:spPr>
        <a:xfrm>
          <a:off x="311063" y="93025"/>
          <a:ext cx="744203" cy="744203"/>
        </a:xfrm>
        <a:prstGeom prst="chord">
          <a:avLst>
            <a:gd name="adj1" fmla="val 0"/>
            <a:gd name="adj2" fmla="val 108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109DA6-F5C0-446F-9E99-28200A590D11}">
      <dsp:nvSpPr>
        <dsp:cNvPr id="0" name=""/>
        <dsp:cNvSpPr/>
      </dsp:nvSpPr>
      <dsp:spPr>
        <a:xfrm>
          <a:off x="1342095" y="930254"/>
          <a:ext cx="2752003" cy="3914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800100">
            <a:lnSpc>
              <a:spcPct val="90000"/>
            </a:lnSpc>
            <a:spcBef>
              <a:spcPct val="0"/>
            </a:spcBef>
            <a:spcAft>
              <a:spcPct val="35000"/>
            </a:spcAft>
            <a:buNone/>
          </a:pPr>
          <a:r>
            <a:rPr lang="en-US" sz="1800" kern="1200" dirty="0" err="1">
              <a:latin typeface="Times New Roman" panose="02020603050405020304" pitchFamily="18" charset="0"/>
              <a:cs typeface="Times New Roman" panose="02020603050405020304" pitchFamily="18" charset="0"/>
            </a:rPr>
            <a:t>Căn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cứ</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định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pháp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luật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về</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tài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nguyên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môi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trường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biển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và</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hải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đảo</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kết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quả</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thực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hiện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bước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này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sẽ</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định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dự</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án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01 </a:t>
          </a:r>
          <a:r>
            <a:rPr lang="en-US" sz="1800" kern="1200" dirty="0" err="1">
              <a:latin typeface="Times New Roman" panose="02020603050405020304" pitchFamily="18" charset="0"/>
              <a:cs typeface="Times New Roman" panose="02020603050405020304" pitchFamily="18" charset="0"/>
            </a:rPr>
            <a:t>trong</a:t>
          </a:r>
          <a:r>
            <a:rPr lang="en-US" sz="1800" kern="1200" dirty="0">
              <a:latin typeface="Times New Roman" panose="02020603050405020304" pitchFamily="18" charset="0"/>
              <a:cs typeface="Times New Roman" panose="02020603050405020304" pitchFamily="18" charset="0"/>
            </a:rPr>
            <a:t> 02 </a:t>
          </a:r>
          <a:r>
            <a:rPr lang="en-US" sz="1800" kern="1200" dirty="0" err="1">
              <a:latin typeface="Times New Roman" panose="02020603050405020304" pitchFamily="18" charset="0"/>
              <a:cs typeface="Times New Roman" panose="02020603050405020304" pitchFamily="18" charset="0"/>
            </a:rPr>
            <a:t>trường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hợp</a:t>
          </a:r>
          <a:r>
            <a:rPr lang="en-US" sz="1800" kern="1200" dirty="0">
              <a:latin typeface="Times New Roman" panose="02020603050405020304" pitchFamily="18" charset="0"/>
              <a:cs typeface="Times New Roman" panose="02020603050405020304" pitchFamily="18" charset="0"/>
            </a:rPr>
            <a:t>: </a:t>
          </a:r>
        </a:p>
        <a:p>
          <a:pPr marL="0" lvl="0" indent="0" algn="l"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a:t>
          </a:r>
          <a:r>
            <a:rPr lang="en-US" sz="1800" kern="1200" dirty="0" err="1">
              <a:latin typeface="Times New Roman" panose="02020603050405020304" pitchFamily="18" charset="0"/>
              <a:cs typeface="Times New Roman" panose="02020603050405020304" pitchFamily="18" charset="0"/>
            </a:rPr>
            <a:t>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thẩm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quyền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giao</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vực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biển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Thủ</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tướng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Chính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phủ</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Bộ</a:t>
          </a:r>
          <a:r>
            <a:rPr lang="en-US" sz="1800" kern="1200" dirty="0">
              <a:latin typeface="Times New Roman" panose="02020603050405020304" pitchFamily="18" charset="0"/>
              <a:cs typeface="Times New Roman" panose="02020603050405020304" pitchFamily="18" charset="0"/>
            </a:rPr>
            <a:t> TN&amp;MT;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thẩm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quyền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giấy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phép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nhận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chìm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Bộ</a:t>
          </a:r>
          <a:r>
            <a:rPr lang="en-US" sz="1800" kern="1200" dirty="0">
              <a:latin typeface="Times New Roman" panose="02020603050405020304" pitchFamily="18" charset="0"/>
              <a:cs typeface="Times New Roman" panose="02020603050405020304" pitchFamily="18" charset="0"/>
            </a:rPr>
            <a:t> TN&amp;MT; </a:t>
          </a:r>
        </a:p>
        <a:p>
          <a:pPr marL="0" lvl="0" indent="0" algn="l"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(ii)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thẩm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quyền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giao</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vực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biển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giấy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phép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nhận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chìm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UBND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tỉnh</a:t>
          </a:r>
          <a:r>
            <a:rPr lang="en-US" sz="1800" kern="1200" dirty="0">
              <a:latin typeface="Times New Roman" panose="02020603050405020304" pitchFamily="18" charset="0"/>
              <a:cs typeface="Times New Roman" panose="02020603050405020304" pitchFamily="18" charset="0"/>
            </a:rPr>
            <a:t>.</a:t>
          </a:r>
        </a:p>
      </dsp:txBody>
      <dsp:txXfrm>
        <a:off x="1342095" y="930254"/>
        <a:ext cx="2752003" cy="3914821"/>
      </dsp:txXfrm>
    </dsp:sp>
    <dsp:sp modelId="{FBD1F9BE-0463-4C66-97F8-809188BDA4F5}">
      <dsp:nvSpPr>
        <dsp:cNvPr id="0" name=""/>
        <dsp:cNvSpPr/>
      </dsp:nvSpPr>
      <dsp:spPr>
        <a:xfrm>
          <a:off x="1342095" y="0"/>
          <a:ext cx="2752003" cy="930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066800">
            <a:lnSpc>
              <a:spcPct val="90000"/>
            </a:lnSpc>
            <a:spcBef>
              <a:spcPct val="0"/>
            </a:spcBef>
            <a:spcAft>
              <a:spcPct val="35000"/>
            </a:spcAft>
            <a:buNone/>
          </a:pPr>
          <a:r>
            <a:rPr lang="en-US" sz="2400" b="1" i="1" kern="1200" dirty="0" err="1">
              <a:latin typeface="Times New Roman" panose="02020603050405020304" pitchFamily="18" charset="0"/>
              <a:cs typeface="Times New Roman" panose="02020603050405020304" pitchFamily="18" charset="0"/>
            </a:rPr>
            <a:t>Bước</a:t>
          </a:r>
          <a:r>
            <a:rPr lang="en-US" sz="2400" b="1" i="1" kern="1200" dirty="0">
              <a:latin typeface="Times New Roman" panose="02020603050405020304" pitchFamily="18" charset="0"/>
              <a:cs typeface="Times New Roman" panose="02020603050405020304" pitchFamily="18" charset="0"/>
            </a:rPr>
            <a:t> 3. </a:t>
          </a:r>
          <a:r>
            <a:rPr lang="en-US" sz="2400" b="1" i="1" kern="1200" dirty="0" err="1">
              <a:latin typeface="Times New Roman" panose="02020603050405020304" pitchFamily="18" charset="0"/>
              <a:cs typeface="Times New Roman" panose="02020603050405020304" pitchFamily="18" charset="0"/>
            </a:rPr>
            <a:t>Xác</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định</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quy</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mô</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sử</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dụng</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khu</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vực</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biển</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của</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dự</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án</a:t>
          </a:r>
          <a:endParaRPr lang="en-US" sz="2400" b="1" i="1" kern="1200" dirty="0">
            <a:latin typeface="Times New Roman" panose="02020603050405020304" pitchFamily="18" charset="0"/>
            <a:cs typeface="Times New Roman" panose="02020603050405020304" pitchFamily="18" charset="0"/>
          </a:endParaRPr>
        </a:p>
      </dsp:txBody>
      <dsp:txXfrm>
        <a:off x="1342095" y="0"/>
        <a:ext cx="2752003" cy="930254"/>
      </dsp:txXfrm>
    </dsp:sp>
    <dsp:sp modelId="{7E5E110A-3243-45DA-89AC-28344C68158A}">
      <dsp:nvSpPr>
        <dsp:cNvPr id="0" name=""/>
        <dsp:cNvSpPr/>
      </dsp:nvSpPr>
      <dsp:spPr>
        <a:xfrm>
          <a:off x="4287901" y="0"/>
          <a:ext cx="930254" cy="93025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3CCFA4-4443-41B8-BDA1-57D695FD2D69}">
      <dsp:nvSpPr>
        <dsp:cNvPr id="0" name=""/>
        <dsp:cNvSpPr/>
      </dsp:nvSpPr>
      <dsp:spPr>
        <a:xfrm>
          <a:off x="4380926" y="93025"/>
          <a:ext cx="744203" cy="744203"/>
        </a:xfrm>
        <a:prstGeom prst="chord">
          <a:avLst>
            <a:gd name="adj1" fmla="val 16200000"/>
            <a:gd name="adj2" fmla="val 162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10F18D-ACA9-4C57-BE3F-3A6E0B455643}">
      <dsp:nvSpPr>
        <dsp:cNvPr id="0" name=""/>
        <dsp:cNvSpPr/>
      </dsp:nvSpPr>
      <dsp:spPr>
        <a:xfrm>
          <a:off x="5411959" y="930254"/>
          <a:ext cx="2752003" cy="3914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800100">
            <a:lnSpc>
              <a:spcPct val="90000"/>
            </a:lnSpc>
            <a:spcBef>
              <a:spcPct val="0"/>
            </a:spcBef>
            <a:spcAft>
              <a:spcPct val="35000"/>
            </a:spcAft>
            <a:buNone/>
          </a:pPr>
          <a:r>
            <a:rPr lang="en-US" sz="1800" kern="1200" dirty="0" err="1">
              <a:latin typeface="Times New Roman" panose="02020603050405020304" pitchFamily="18" charset="0"/>
              <a:cs typeface="Times New Roman" panose="02020603050405020304" pitchFamily="18" charset="0"/>
            </a:rPr>
            <a:t>Căn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cứ</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định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pháp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luật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về</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khoáng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sản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tài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nguyên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nước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kết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quả</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thực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hiện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bước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này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sẽ</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định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dự</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án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01 </a:t>
          </a:r>
          <a:r>
            <a:rPr lang="en-US" sz="1800" kern="1200" dirty="0" err="1">
              <a:latin typeface="Times New Roman" panose="02020603050405020304" pitchFamily="18" charset="0"/>
              <a:cs typeface="Times New Roman" panose="02020603050405020304" pitchFamily="18" charset="0"/>
            </a:rPr>
            <a:t>trong</a:t>
          </a:r>
          <a:r>
            <a:rPr lang="en-US" sz="1800" kern="1200" dirty="0">
              <a:latin typeface="Times New Roman" panose="02020603050405020304" pitchFamily="18" charset="0"/>
              <a:cs typeface="Times New Roman" panose="02020603050405020304" pitchFamily="18" charset="0"/>
            </a:rPr>
            <a:t> 02 </a:t>
          </a:r>
          <a:r>
            <a:rPr lang="en-US" sz="1800" kern="1200" dirty="0" err="1">
              <a:latin typeface="Times New Roman" panose="02020603050405020304" pitchFamily="18" charset="0"/>
              <a:cs typeface="Times New Roman" panose="02020603050405020304" pitchFamily="18" charset="0"/>
            </a:rPr>
            <a:t>trường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hợp</a:t>
          </a:r>
          <a:r>
            <a:rPr lang="en-US" sz="1800" kern="1200" dirty="0">
              <a:latin typeface="Times New Roman" panose="02020603050405020304" pitchFamily="18" charset="0"/>
              <a:cs typeface="Times New Roman" panose="02020603050405020304" pitchFamily="18" charset="0"/>
            </a:rPr>
            <a:t>: </a:t>
          </a:r>
        </a:p>
        <a:p>
          <a:pPr marL="0" lvl="0" indent="0" algn="l"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a:t>
          </a:r>
          <a:r>
            <a:rPr lang="en-US" sz="1800" kern="1200" dirty="0" err="1">
              <a:latin typeface="Times New Roman" panose="02020603050405020304" pitchFamily="18" charset="0"/>
              <a:cs typeface="Times New Roman" panose="02020603050405020304" pitchFamily="18" charset="0"/>
            </a:rPr>
            <a:t>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thẩm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quyền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giấy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phép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khai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khoáng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sản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khai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sử</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dụng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tài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nguyên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nước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Bộ</a:t>
          </a:r>
          <a:r>
            <a:rPr lang="en-US" sz="1800" kern="1200" dirty="0">
              <a:latin typeface="Times New Roman" panose="02020603050405020304" pitchFamily="18" charset="0"/>
              <a:cs typeface="Times New Roman" panose="02020603050405020304" pitchFamily="18" charset="0"/>
            </a:rPr>
            <a:t> TN&amp;MT; </a:t>
          </a:r>
        </a:p>
        <a:p>
          <a:pPr marL="0" lvl="0" indent="0" algn="l"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(ii) </a:t>
          </a:r>
          <a:r>
            <a:rPr lang="en-US" sz="1800" kern="1200" dirty="0" err="1">
              <a:latin typeface="Times New Roman" panose="02020603050405020304" pitchFamily="18" charset="0"/>
              <a:cs typeface="Times New Roman" panose="02020603050405020304" pitchFamily="18" charset="0"/>
            </a:rPr>
            <a:t>thuộc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thẩm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quyền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giấy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phép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khai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khoáng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sản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khai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thác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sử</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dụng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tài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nguyên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nước</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của</a:t>
          </a:r>
          <a:r>
            <a:rPr lang="en-US" sz="1800" kern="1200" dirty="0">
              <a:latin typeface="Times New Roman" panose="02020603050405020304" pitchFamily="18" charset="0"/>
              <a:cs typeface="Times New Roman" panose="02020603050405020304" pitchFamily="18" charset="0"/>
            </a:rPr>
            <a:t> UBND </a:t>
          </a:r>
          <a:r>
            <a:rPr lang="en-US" sz="1800" kern="1200" dirty="0" err="1">
              <a:latin typeface="Times New Roman" panose="02020603050405020304" pitchFamily="18" charset="0"/>
              <a:cs typeface="Times New Roman" panose="02020603050405020304" pitchFamily="18" charset="0"/>
            </a:rPr>
            <a:t>cấp</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tỉnh</a:t>
          </a:r>
          <a:r>
            <a:rPr lang="en-US" sz="1800" kern="1200" dirty="0">
              <a:latin typeface="Times New Roman" panose="02020603050405020304" pitchFamily="18" charset="0"/>
              <a:cs typeface="Times New Roman" panose="02020603050405020304" pitchFamily="18" charset="0"/>
            </a:rPr>
            <a:t>.</a:t>
          </a:r>
        </a:p>
      </dsp:txBody>
      <dsp:txXfrm>
        <a:off x="5411959" y="930254"/>
        <a:ext cx="2752003" cy="3914821"/>
      </dsp:txXfrm>
    </dsp:sp>
    <dsp:sp modelId="{E5CCAF00-FC62-4558-B59D-BA6D5FAF764C}">
      <dsp:nvSpPr>
        <dsp:cNvPr id="0" name=""/>
        <dsp:cNvSpPr/>
      </dsp:nvSpPr>
      <dsp:spPr>
        <a:xfrm>
          <a:off x="5411959" y="0"/>
          <a:ext cx="2752003" cy="930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066800">
            <a:lnSpc>
              <a:spcPct val="90000"/>
            </a:lnSpc>
            <a:spcBef>
              <a:spcPct val="0"/>
            </a:spcBef>
            <a:spcAft>
              <a:spcPct val="35000"/>
            </a:spcAft>
            <a:buNone/>
          </a:pPr>
          <a:r>
            <a:rPr lang="en-US" sz="2400" b="1" i="1" kern="1200" dirty="0" err="1">
              <a:latin typeface="Times New Roman" panose="02020603050405020304" pitchFamily="18" charset="0"/>
              <a:cs typeface="Times New Roman" panose="02020603050405020304" pitchFamily="18" charset="0"/>
            </a:rPr>
            <a:t>Bước</a:t>
          </a:r>
          <a:r>
            <a:rPr lang="en-US" sz="2400" b="1" i="1" kern="1200" dirty="0">
              <a:latin typeface="Times New Roman" panose="02020603050405020304" pitchFamily="18" charset="0"/>
              <a:cs typeface="Times New Roman" panose="02020603050405020304" pitchFamily="18" charset="0"/>
            </a:rPr>
            <a:t> 4. </a:t>
          </a:r>
          <a:r>
            <a:rPr lang="en-US" sz="2400" b="1" i="1" kern="1200" dirty="0" err="1">
              <a:latin typeface="Times New Roman" panose="02020603050405020304" pitchFamily="18" charset="0"/>
              <a:cs typeface="Times New Roman" panose="02020603050405020304" pitchFamily="18" charset="0"/>
            </a:rPr>
            <a:t>Xác</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định</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quy</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mô</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khai</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thác</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tài</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nguyên</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thiên</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nhiên</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của</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dự</a:t>
          </a:r>
          <a:r>
            <a:rPr lang="en-US" sz="2400" b="1" i="1" kern="1200" dirty="0">
              <a:latin typeface="Times New Roman" panose="02020603050405020304" pitchFamily="18" charset="0"/>
              <a:cs typeface="Times New Roman" panose="02020603050405020304" pitchFamily="18" charset="0"/>
            </a:rPr>
            <a:t> </a:t>
          </a:r>
          <a:r>
            <a:rPr lang="en-US" sz="2400" b="1" i="1" kern="1200" dirty="0" err="1">
              <a:latin typeface="Times New Roman" panose="02020603050405020304" pitchFamily="18" charset="0"/>
              <a:cs typeface="Times New Roman" panose="02020603050405020304" pitchFamily="18" charset="0"/>
            </a:rPr>
            <a:t>án</a:t>
          </a:r>
          <a:endParaRPr lang="en-US" sz="2400" b="1" i="1" kern="1200" dirty="0">
            <a:latin typeface="Times New Roman" panose="02020603050405020304" pitchFamily="18" charset="0"/>
            <a:cs typeface="Times New Roman" panose="02020603050405020304" pitchFamily="18" charset="0"/>
          </a:endParaRPr>
        </a:p>
      </dsp:txBody>
      <dsp:txXfrm>
        <a:off x="5411959" y="0"/>
        <a:ext cx="2752003" cy="9302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2BAA5-0A74-4CB7-91A1-13C4930F9725}">
      <dsp:nvSpPr>
        <dsp:cNvPr id="0" name=""/>
        <dsp:cNvSpPr/>
      </dsp:nvSpPr>
      <dsp:spPr>
        <a:xfrm>
          <a:off x="1798316" y="679"/>
          <a:ext cx="2621289" cy="2648210"/>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a:latin typeface="Times New Roman" panose="02020603050405020304" pitchFamily="18" charset="0"/>
              <a:cs typeface="Times New Roman" panose="02020603050405020304" pitchFamily="18" charset="0"/>
            </a:rPr>
            <a:t>Kết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quả</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thực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hiện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này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sẽ</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xác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án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thuộc</a:t>
          </a:r>
          <a:r>
            <a:rPr lang="en-US" sz="1400" kern="1200" dirty="0">
              <a:latin typeface="Times New Roman" panose="02020603050405020304" pitchFamily="18" charset="0"/>
              <a:cs typeface="Times New Roman" panose="02020603050405020304" pitchFamily="18" charset="0"/>
            </a:rPr>
            <a:t> 01 </a:t>
          </a:r>
          <a:r>
            <a:rPr lang="en-US" sz="1400" kern="1200" dirty="0" err="1">
              <a:latin typeface="Times New Roman" panose="02020603050405020304" pitchFamily="18" charset="0"/>
              <a:cs typeface="Times New Roman" panose="02020603050405020304" pitchFamily="18" charset="0"/>
            </a:rPr>
            <a:t>trong</a:t>
          </a:r>
          <a:r>
            <a:rPr lang="en-US" sz="1400" kern="1200" dirty="0">
              <a:latin typeface="Times New Roman" panose="02020603050405020304" pitchFamily="18" charset="0"/>
              <a:cs typeface="Times New Roman" panose="02020603050405020304" pitchFamily="18" charset="0"/>
            </a:rPr>
            <a:t> 02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yêu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cầu</a:t>
          </a:r>
          <a:r>
            <a:rPr lang="en-US" sz="1400" kern="1200" dirty="0">
              <a:latin typeface="Times New Roman" panose="02020603050405020304" pitchFamily="18" charset="0"/>
              <a:cs typeface="Times New Roman" panose="02020603050405020304" pitchFamily="18" charset="0"/>
            </a:rPr>
            <a:t> di </a:t>
          </a:r>
          <a:r>
            <a:rPr lang="en-US" sz="1400" kern="1200" dirty="0" err="1">
              <a:latin typeface="Times New Roman" panose="02020603050405020304" pitchFamily="18" charset="0"/>
              <a:cs typeface="Times New Roman" panose="02020603050405020304" pitchFamily="18" charset="0"/>
            </a:rPr>
            <a:t>dân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tái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mô</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lớn</a:t>
          </a:r>
          <a:r>
            <a:rPr lang="en-US" sz="1400" kern="1200" dirty="0">
              <a:latin typeface="Times New Roman" panose="02020603050405020304" pitchFamily="18" charset="0"/>
              <a:cs typeface="Times New Roman" panose="02020603050405020304" pitchFamily="18" charset="0"/>
            </a:rPr>
            <a:t>; (ii)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yêu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cầu</a:t>
          </a:r>
          <a:r>
            <a:rPr lang="en-US" sz="1400" kern="1200" dirty="0">
              <a:latin typeface="Times New Roman" panose="02020603050405020304" pitchFamily="18" charset="0"/>
              <a:cs typeface="Times New Roman" panose="02020603050405020304" pitchFamily="18" charset="0"/>
            </a:rPr>
            <a:t> di </a:t>
          </a:r>
          <a:r>
            <a:rPr lang="en-US" sz="1400" kern="1200" dirty="0" err="1">
              <a:latin typeface="Times New Roman" panose="02020603050405020304" pitchFamily="18" charset="0"/>
              <a:cs typeface="Times New Roman" panose="02020603050405020304" pitchFamily="18" charset="0"/>
            </a:rPr>
            <a:t>dân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tái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mô</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trung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bình</a:t>
          </a:r>
          <a:r>
            <a:rPr lang="en-US" sz="1400" kern="1200" dirty="0">
              <a:latin typeface="Times New Roman" panose="02020603050405020304" pitchFamily="18" charset="0"/>
              <a:cs typeface="Times New Roman" panose="02020603050405020304" pitchFamily="18" charset="0"/>
            </a:rPr>
            <a:t>.</a:t>
          </a:r>
        </a:p>
      </dsp:txBody>
      <dsp:txXfrm>
        <a:off x="1798316" y="331705"/>
        <a:ext cx="1638306" cy="1986158"/>
      </dsp:txXfrm>
    </dsp:sp>
    <dsp:sp modelId="{C96DFF14-E729-4BA4-92B6-28972A55AF20}">
      <dsp:nvSpPr>
        <dsp:cNvPr id="0" name=""/>
        <dsp:cNvSpPr/>
      </dsp:nvSpPr>
      <dsp:spPr>
        <a:xfrm>
          <a:off x="609594" y="679"/>
          <a:ext cx="1188721" cy="264821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i="1" kern="1200" dirty="0" err="1">
              <a:latin typeface="Times New Roman" panose="02020603050405020304" pitchFamily="18" charset="0"/>
              <a:cs typeface="Times New Roman" panose="02020603050405020304" pitchFamily="18" charset="0"/>
            </a:rPr>
            <a:t>Bước</a:t>
          </a:r>
          <a:r>
            <a:rPr lang="en-US" sz="1800" i="1" kern="1200" dirty="0">
              <a:latin typeface="Times New Roman" panose="02020603050405020304" pitchFamily="18" charset="0"/>
              <a:cs typeface="Times New Roman" panose="02020603050405020304" pitchFamily="18" charset="0"/>
            </a:rPr>
            <a:t> 5. </a:t>
          </a:r>
          <a:r>
            <a:rPr lang="en-US" sz="1800" i="1" kern="1200" dirty="0" err="1">
              <a:latin typeface="Times New Roman" panose="02020603050405020304" pitchFamily="18" charset="0"/>
              <a:cs typeface="Times New Roman" panose="02020603050405020304" pitchFamily="18" charset="0"/>
            </a:rPr>
            <a:t>Xác</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định</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quy</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mô</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yêu</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cầu</a:t>
          </a:r>
          <a:r>
            <a:rPr lang="en-US" sz="1800" i="1" kern="1200" dirty="0">
              <a:latin typeface="Times New Roman" panose="02020603050405020304" pitchFamily="18" charset="0"/>
              <a:cs typeface="Times New Roman" panose="02020603050405020304" pitchFamily="18" charset="0"/>
            </a:rPr>
            <a:t> di </a:t>
          </a:r>
          <a:r>
            <a:rPr lang="en-US" sz="1800" i="1" kern="1200" dirty="0" err="1">
              <a:latin typeface="Times New Roman" panose="02020603050405020304" pitchFamily="18" charset="0"/>
              <a:cs typeface="Times New Roman" panose="02020603050405020304" pitchFamily="18" charset="0"/>
            </a:rPr>
            <a:t>dân</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tái</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định</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cư</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của</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dự</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án</a:t>
          </a:r>
          <a:endParaRPr lang="en-US" sz="1800" b="1" i="1" kern="1200" dirty="0">
            <a:latin typeface="Times New Roman" panose="02020603050405020304" pitchFamily="18" charset="0"/>
            <a:cs typeface="Times New Roman" panose="02020603050405020304" pitchFamily="18" charset="0"/>
          </a:endParaRPr>
        </a:p>
      </dsp:txBody>
      <dsp:txXfrm>
        <a:off x="667623" y="58708"/>
        <a:ext cx="1072663" cy="2532152"/>
      </dsp:txXfrm>
    </dsp:sp>
    <dsp:sp modelId="{27028E46-D391-4760-B580-7BA788EB21D9}">
      <dsp:nvSpPr>
        <dsp:cNvPr id="0" name=""/>
        <dsp:cNvSpPr/>
      </dsp:nvSpPr>
      <dsp:spPr>
        <a:xfrm>
          <a:off x="1798316" y="2913710"/>
          <a:ext cx="2621289" cy="2648210"/>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a:latin typeface="Times New Roman" panose="02020603050405020304" pitchFamily="18" charset="0"/>
              <a:cs typeface="Times New Roman" panose="02020603050405020304" pitchFamily="18" charset="0"/>
            </a:rPr>
            <a:t>Kết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quả</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thực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hiện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này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sẽ</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xác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án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hoặc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không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yếu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tố</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nhạy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về</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môi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yếu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tố</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nhạy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về</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môi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sẽ</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làm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rõ</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mức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độ</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nhạy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một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số</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yếu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tố</a:t>
          </a:r>
          <a:r>
            <a:rPr lang="en-US" sz="1400" kern="1200" dirty="0">
              <a:latin typeface="Times New Roman" panose="02020603050405020304" pitchFamily="18" charset="0"/>
              <a:cs typeface="Times New Roman" panose="02020603050405020304" pitchFamily="18" charset="0"/>
            </a:rPr>
            <a:t>.</a:t>
          </a:r>
          <a:endParaRPr lang="en-US" sz="1400" b="1" kern="1200" dirty="0">
            <a:solidFill>
              <a:srgbClr val="FF0000"/>
            </a:solidFill>
            <a:latin typeface="Times New Roman" panose="02020603050405020304" pitchFamily="18" charset="0"/>
            <a:cs typeface="Times New Roman" panose="02020603050405020304" pitchFamily="18" charset="0"/>
          </a:endParaRPr>
        </a:p>
      </dsp:txBody>
      <dsp:txXfrm>
        <a:off x="1798316" y="3244736"/>
        <a:ext cx="1638306" cy="1986158"/>
      </dsp:txXfrm>
    </dsp:sp>
    <dsp:sp modelId="{2AAA8F6E-22C6-4DDF-9E17-2CFE90C10439}">
      <dsp:nvSpPr>
        <dsp:cNvPr id="0" name=""/>
        <dsp:cNvSpPr/>
      </dsp:nvSpPr>
      <dsp:spPr>
        <a:xfrm>
          <a:off x="609594" y="2913710"/>
          <a:ext cx="1188721" cy="264821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i="1" kern="1200" dirty="0" err="1">
              <a:latin typeface="Times New Roman" panose="02020603050405020304" pitchFamily="18" charset="0"/>
              <a:cs typeface="Times New Roman" panose="02020603050405020304" pitchFamily="18" charset="0"/>
            </a:rPr>
            <a:t>Bước</a:t>
          </a:r>
          <a:r>
            <a:rPr lang="en-US" sz="1800" i="1" kern="1200" dirty="0">
              <a:latin typeface="Times New Roman" panose="02020603050405020304" pitchFamily="18" charset="0"/>
              <a:cs typeface="Times New Roman" panose="02020603050405020304" pitchFamily="18" charset="0"/>
            </a:rPr>
            <a:t> 6. </a:t>
          </a:r>
          <a:r>
            <a:rPr lang="en-US" sz="1800" i="1" kern="1200" dirty="0" err="1">
              <a:latin typeface="Times New Roman" panose="02020603050405020304" pitchFamily="18" charset="0"/>
              <a:cs typeface="Times New Roman" panose="02020603050405020304" pitchFamily="18" charset="0"/>
            </a:rPr>
            <a:t>Xác</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định</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yếu</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tố</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nhạy</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cảm</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về</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môi</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trường</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của</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dự</a:t>
          </a:r>
          <a:r>
            <a:rPr lang="en-US" sz="1800" i="1" kern="1200" dirty="0">
              <a:latin typeface="Times New Roman" panose="02020603050405020304" pitchFamily="18" charset="0"/>
              <a:cs typeface="Times New Roman" panose="02020603050405020304" pitchFamily="18" charset="0"/>
            </a:rPr>
            <a:t> </a:t>
          </a:r>
          <a:r>
            <a:rPr lang="en-US" sz="1800" i="1" kern="1200" dirty="0" err="1">
              <a:latin typeface="Times New Roman" panose="02020603050405020304" pitchFamily="18" charset="0"/>
              <a:cs typeface="Times New Roman" panose="02020603050405020304" pitchFamily="18" charset="0"/>
            </a:rPr>
            <a:t>án</a:t>
          </a:r>
          <a:endParaRPr lang="en-US" sz="1800" b="1" i="1" kern="1200" dirty="0">
            <a:latin typeface="Times New Roman" panose="02020603050405020304" pitchFamily="18" charset="0"/>
            <a:cs typeface="Times New Roman" panose="02020603050405020304" pitchFamily="18" charset="0"/>
          </a:endParaRPr>
        </a:p>
      </dsp:txBody>
      <dsp:txXfrm>
        <a:off x="667623" y="2971739"/>
        <a:ext cx="1072663" cy="25321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77887-692E-4929-AA0E-9789ED7F0CA0}">
      <dsp:nvSpPr>
        <dsp:cNvPr id="0" name=""/>
        <dsp:cNvSpPr/>
      </dsp:nvSpPr>
      <dsp:spPr>
        <a:xfrm>
          <a:off x="0" y="700"/>
          <a:ext cx="509270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676F4E-655D-46AA-8596-8BBD3E317E42}">
      <dsp:nvSpPr>
        <dsp:cNvPr id="0" name=""/>
        <dsp:cNvSpPr/>
      </dsp:nvSpPr>
      <dsp:spPr>
        <a:xfrm>
          <a:off x="0" y="700"/>
          <a:ext cx="5092700" cy="114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không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nằm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trong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nội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thành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nội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thị</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đô</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thị</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chỉ</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áp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án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thuộc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loại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hình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sản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xuất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kinh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doanh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dịch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vụ</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nguy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cơ</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gây</a:t>
          </a:r>
          <a:r>
            <a:rPr lang="en-US" sz="1400" kern="1200" dirty="0">
              <a:latin typeface="Times New Roman" panose="02020603050405020304" pitchFamily="18" charset="0"/>
              <a:cs typeface="Times New Roman" panose="02020603050405020304" pitchFamily="18" charset="0"/>
            </a:rPr>
            <a:t> ô </a:t>
          </a:r>
          <a:r>
            <a:rPr lang="en-US" sz="1400" kern="1200" dirty="0" err="1">
              <a:latin typeface="Times New Roman" panose="02020603050405020304" pitchFamily="18" charset="0"/>
              <a:cs typeface="Times New Roman" panose="02020603050405020304" pitchFamily="18" charset="0"/>
            </a:rPr>
            <a:t>nhiễm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môi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a:t>
          </a:r>
        </a:p>
      </dsp:txBody>
      <dsp:txXfrm>
        <a:off x="0" y="700"/>
        <a:ext cx="5092700" cy="1147799"/>
      </dsp:txXfrm>
    </dsp:sp>
    <dsp:sp modelId="{D0D3A427-0624-4083-B35B-239BF926D48D}">
      <dsp:nvSpPr>
        <dsp:cNvPr id="0" name=""/>
        <dsp:cNvSpPr/>
      </dsp:nvSpPr>
      <dsp:spPr>
        <a:xfrm>
          <a:off x="0" y="762001"/>
          <a:ext cx="509270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6EDECA-9B2A-4217-8465-D5888FFDF749}">
      <dsp:nvSpPr>
        <dsp:cNvPr id="0" name=""/>
        <dsp:cNvSpPr/>
      </dsp:nvSpPr>
      <dsp:spPr>
        <a:xfrm>
          <a:off x="0" y="914395"/>
          <a:ext cx="5092700" cy="114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không</a:t>
          </a:r>
          <a:r>
            <a:rPr lang="en-US" sz="1400" b="1"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xả</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thải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vào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nguồn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mặt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được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dùng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mục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đích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cấp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sinh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hoạt</a:t>
          </a:r>
          <a:r>
            <a:rPr lang="en-US" sz="1400" kern="1200" dirty="0">
              <a:latin typeface="Times New Roman" panose="02020603050405020304" pitchFamily="18" charset="0"/>
              <a:cs typeface="Times New Roman" panose="02020603050405020304" pitchFamily="18" charset="0"/>
            </a:rPr>
            <a:t>.</a:t>
          </a:r>
        </a:p>
      </dsp:txBody>
      <dsp:txXfrm>
        <a:off x="0" y="914395"/>
        <a:ext cx="5092700" cy="1147799"/>
      </dsp:txXfrm>
    </dsp:sp>
    <dsp:sp modelId="{C86BBDF0-4697-4E93-8304-5958A61BBDFF}">
      <dsp:nvSpPr>
        <dsp:cNvPr id="0" name=""/>
        <dsp:cNvSpPr/>
      </dsp:nvSpPr>
      <dsp:spPr>
        <a:xfrm>
          <a:off x="0" y="1524003"/>
          <a:ext cx="509270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0F54E-5E7C-4978-88AA-94A8A7BD1318}">
      <dsp:nvSpPr>
        <dsp:cNvPr id="0" name=""/>
        <dsp:cNvSpPr/>
      </dsp:nvSpPr>
      <dsp:spPr>
        <a:xfrm>
          <a:off x="0" y="1676396"/>
          <a:ext cx="5092700" cy="114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không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sử</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mặt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(1) </a:t>
          </a:r>
          <a:r>
            <a:rPr lang="en-US" sz="1400" kern="1200" dirty="0" err="1">
              <a:latin typeface="Times New Roman" panose="02020603050405020304" pitchFamily="18" charset="0"/>
              <a:cs typeface="Times New Roman" panose="02020603050405020304" pitchFamily="18" charset="0"/>
            </a:rPr>
            <a:t>khu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bảo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tồn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thiên</a:t>
          </a:r>
          <a:r>
            <a:rPr lang="en-US" sz="1400" kern="1200" dirty="0">
              <a:latin typeface="Times New Roman" panose="02020603050405020304" pitchFamily="18" charset="0"/>
              <a:cs typeface="Times New Roman" panose="02020603050405020304" pitchFamily="18" charset="0"/>
            </a:rPr>
            <a:t>; (2) </a:t>
          </a:r>
          <a:r>
            <a:rPr lang="en-US" sz="1400" kern="1200" dirty="0" err="1">
              <a:latin typeface="Times New Roman" panose="02020603050405020304" pitchFamily="18" charset="0"/>
              <a:cs typeface="Times New Roman" panose="02020603050405020304" pitchFamily="18" charset="0"/>
            </a:rPr>
            <a:t>rừng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đặc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rừng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phòng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hộ</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rừng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nhiên</a:t>
          </a:r>
          <a:r>
            <a:rPr lang="en-US" sz="1400" kern="1200" dirty="0">
              <a:latin typeface="Times New Roman" panose="02020603050405020304" pitchFamily="18" charset="0"/>
              <a:cs typeface="Times New Roman" panose="02020603050405020304" pitchFamily="18" charset="0"/>
            </a:rPr>
            <a:t>; (3) </a:t>
          </a:r>
          <a:r>
            <a:rPr lang="en-US" sz="1400" kern="1200" dirty="0" err="1">
              <a:latin typeface="Times New Roman" panose="02020603050405020304" pitchFamily="18" charset="0"/>
              <a:cs typeface="Times New Roman" panose="02020603050405020304" pitchFamily="18" charset="0"/>
            </a:rPr>
            <a:t>khu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bảo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tồn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biển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khu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bảo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vệ</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nguồn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lợi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thuỷ</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sản</a:t>
          </a:r>
          <a:r>
            <a:rPr lang="en-US" sz="1400" kern="1200" dirty="0">
              <a:latin typeface="Times New Roman" panose="02020603050405020304" pitchFamily="18" charset="0"/>
              <a:cs typeface="Times New Roman" panose="02020603050405020304" pitchFamily="18" charset="0"/>
            </a:rPr>
            <a:t>; (4) </a:t>
          </a:r>
          <a:r>
            <a:rPr lang="en-US" sz="1400" kern="1200" dirty="0" err="1">
              <a:latin typeface="Times New Roman" panose="02020603050405020304" pitchFamily="18" charset="0"/>
              <a:cs typeface="Times New Roman" panose="02020603050405020304" pitchFamily="18" charset="0"/>
            </a:rPr>
            <a:t>vùng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ngập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trọng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và</a:t>
          </a:r>
          <a:r>
            <a:rPr lang="en-US" sz="1400" kern="1200" dirty="0">
              <a:latin typeface="Times New Roman" panose="02020603050405020304" pitchFamily="18" charset="0"/>
              <a:cs typeface="Times New Roman" panose="02020603050405020304" pitchFamily="18" charset="0"/>
            </a:rPr>
            <a:t> di </a:t>
          </a:r>
          <a:r>
            <a:rPr lang="en-US" sz="1400" kern="1200" dirty="0" err="1">
              <a:latin typeface="Times New Roman" panose="02020603050405020304" pitchFamily="18" charset="0"/>
              <a:cs typeface="Times New Roman" panose="02020603050405020304" pitchFamily="18" charset="0"/>
            </a:rPr>
            <a:t>sản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khác</a:t>
          </a:r>
          <a:r>
            <a:rPr lang="en-US" sz="1400" kern="1200" dirty="0">
              <a:latin typeface="Times New Roman" panose="02020603050405020304" pitchFamily="18" charset="0"/>
              <a:cs typeface="Times New Roman" panose="02020603050405020304" pitchFamily="18" charset="0"/>
            </a:rPr>
            <a:t>; (5) di </a:t>
          </a:r>
          <a:r>
            <a:rPr lang="en-US" sz="1400" kern="1200" dirty="0" err="1">
              <a:latin typeface="Times New Roman" panose="02020603050405020304" pitchFamily="18" charset="0"/>
              <a:cs typeface="Times New Roman" panose="02020603050405020304" pitchFamily="18" charset="0"/>
            </a:rPr>
            <a:t>tích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lịch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sử</a:t>
          </a:r>
          <a:r>
            <a:rPr lang="en-US" sz="1400" kern="1200" dirty="0">
              <a:latin typeface="Times New Roman" panose="02020603050405020304" pitchFamily="18" charset="0"/>
              <a:cs typeface="Times New Roman" panose="02020603050405020304" pitchFamily="18" charset="0"/>
            </a:rPr>
            <a:t> - </a:t>
          </a:r>
          <a:r>
            <a:rPr lang="en-US" sz="1400" kern="1200" dirty="0" err="1">
              <a:latin typeface="Times New Roman" panose="02020603050405020304" pitchFamily="18" charset="0"/>
              <a:cs typeface="Times New Roman" panose="02020603050405020304" pitchFamily="18" charset="0"/>
            </a:rPr>
            <a:t>văn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hóa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danh</a:t>
          </a:r>
          <a:r>
            <a:rPr lang="en-US" sz="1400" kern="1200" dirty="0">
              <a:latin typeface="Times New Roman" panose="02020603050405020304" pitchFamily="18" charset="0"/>
              <a:cs typeface="Times New Roman" panose="02020603050405020304" pitchFamily="18" charset="0"/>
            </a:rPr>
            <a:t> lam </a:t>
          </a:r>
          <a:r>
            <a:rPr lang="en-US" sz="1400" kern="1200" dirty="0" err="1">
              <a:latin typeface="Times New Roman" panose="02020603050405020304" pitchFamily="18" charset="0"/>
              <a:cs typeface="Times New Roman" panose="02020603050405020304" pitchFamily="18" charset="0"/>
            </a:rPr>
            <a:t>thắng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sử</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thì</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tiếp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tục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xác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mức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độ</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nhạy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theo</a:t>
          </a:r>
          <a:r>
            <a:rPr lang="en-US" sz="1400" kern="1200" dirty="0">
              <a:latin typeface="Times New Roman" panose="02020603050405020304" pitchFamily="18" charset="0"/>
              <a:cs typeface="Times New Roman" panose="02020603050405020304" pitchFamily="18" charset="0"/>
            </a:rPr>
            <a:t> 01 </a:t>
          </a:r>
          <a:r>
            <a:rPr lang="en-US" sz="1400" kern="1200" dirty="0" err="1">
              <a:latin typeface="Times New Roman" panose="02020603050405020304" pitchFamily="18" charset="0"/>
              <a:cs typeface="Times New Roman" panose="02020603050405020304" pitchFamily="18" charset="0"/>
            </a:rPr>
            <a:t>trong</a:t>
          </a:r>
          <a:r>
            <a:rPr lang="en-US" sz="1400" kern="1200" dirty="0">
              <a:latin typeface="Times New Roman" panose="02020603050405020304" pitchFamily="18" charset="0"/>
              <a:cs typeface="Times New Roman" panose="02020603050405020304" pitchFamily="18" charset="0"/>
            </a:rPr>
            <a:t> 02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cao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hoặc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thấp</a:t>
          </a:r>
          <a:r>
            <a:rPr lang="en-US" sz="1400" kern="1200" dirty="0">
              <a:latin typeface="Times New Roman" panose="02020603050405020304" pitchFamily="18" charset="0"/>
              <a:cs typeface="Times New Roman" panose="02020603050405020304" pitchFamily="18" charset="0"/>
            </a:rPr>
            <a:t>.</a:t>
          </a:r>
        </a:p>
      </dsp:txBody>
      <dsp:txXfrm>
        <a:off x="0" y="1676396"/>
        <a:ext cx="5092700" cy="1147799"/>
      </dsp:txXfrm>
    </dsp:sp>
    <dsp:sp modelId="{D978E8BE-9CCE-4F74-93FC-1D1736050403}">
      <dsp:nvSpPr>
        <dsp:cNvPr id="0" name=""/>
        <dsp:cNvSpPr/>
      </dsp:nvSpPr>
      <dsp:spPr>
        <a:xfrm>
          <a:off x="0" y="2971803"/>
          <a:ext cx="509270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451585-B56B-4B06-8893-795EC5DDEC51}">
      <dsp:nvSpPr>
        <dsp:cNvPr id="0" name=""/>
        <dsp:cNvSpPr/>
      </dsp:nvSpPr>
      <dsp:spPr>
        <a:xfrm>
          <a:off x="0" y="3124196"/>
          <a:ext cx="5092700" cy="114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không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yêu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cầu</a:t>
          </a:r>
          <a:r>
            <a:rPr lang="en-US" sz="1400" kern="1200" dirty="0">
              <a:latin typeface="Times New Roman" panose="02020603050405020304" pitchFamily="18" charset="0"/>
              <a:cs typeface="Times New Roman" panose="02020603050405020304" pitchFamily="18" charset="0"/>
            </a:rPr>
            <a:t>: (1) </a:t>
          </a:r>
          <a:r>
            <a:rPr lang="en-US" sz="1400" kern="1200" dirty="0" err="1">
              <a:latin typeface="Times New Roman" panose="02020603050405020304" pitchFamily="18" charset="0"/>
              <a:cs typeface="Times New Roman" panose="02020603050405020304" pitchFamily="18" charset="0"/>
            </a:rPr>
            <a:t>chuyển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đổi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mục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đích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sử</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trồng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lúa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từ</a:t>
          </a:r>
          <a:r>
            <a:rPr lang="en-US" sz="1400" kern="1200" dirty="0">
              <a:latin typeface="Times New Roman" panose="02020603050405020304" pitchFamily="18" charset="0"/>
              <a:cs typeface="Times New Roman" panose="02020603050405020304" pitchFamily="18" charset="0"/>
            </a:rPr>
            <a:t> 02 </a:t>
          </a:r>
          <a:r>
            <a:rPr lang="en-US" sz="1400" kern="1200" dirty="0" err="1">
              <a:latin typeface="Times New Roman" panose="02020603050405020304" pitchFamily="18" charset="0"/>
              <a:cs typeface="Times New Roman" panose="02020603050405020304" pitchFamily="18" charset="0"/>
            </a:rPr>
            <a:t>vụ</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trở</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lên</a:t>
          </a:r>
          <a:r>
            <a:rPr lang="en-US" sz="1400" kern="1200" dirty="0">
              <a:latin typeface="Times New Roman" panose="02020603050405020304" pitchFamily="18" charset="0"/>
              <a:cs typeface="Times New Roman" panose="02020603050405020304" pitchFamily="18" charset="0"/>
            </a:rPr>
            <a:t>; (2) </a:t>
          </a:r>
          <a:r>
            <a:rPr lang="en-US" sz="1400" kern="1200" dirty="0" err="1">
              <a:latin typeface="Times New Roman" panose="02020603050405020304" pitchFamily="18" charset="0"/>
              <a:cs typeface="Times New Roman" panose="02020603050405020304" pitchFamily="18" charset="0"/>
            </a:rPr>
            <a:t>chuyển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đổi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mục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đích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sử</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dụng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mặt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khu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bảo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tồn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nhiên</a:t>
          </a:r>
          <a:r>
            <a:rPr lang="en-US" sz="1400" kern="1200" dirty="0">
              <a:latin typeface="Times New Roman" panose="02020603050405020304" pitchFamily="18" charset="0"/>
              <a:cs typeface="Times New Roman" panose="02020603050405020304" pitchFamily="18" charset="0"/>
            </a:rPr>
            <a:t>, di </a:t>
          </a:r>
          <a:r>
            <a:rPr lang="en-US" sz="1400" kern="1200" dirty="0" err="1">
              <a:latin typeface="Times New Roman" panose="02020603050405020304" pitchFamily="18" charset="0"/>
              <a:cs typeface="Times New Roman" panose="02020603050405020304" pitchFamily="18" charset="0"/>
            </a:rPr>
            <a:t>sản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khu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trữ</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sinh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quyển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vùng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đất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ngập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nước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trọng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rừng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tự</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nhiên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rừng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phòng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hộ</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yêu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cầu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thì</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tiếp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tục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xác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mức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độ</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nhạy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cảm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theo</a:t>
          </a:r>
          <a:r>
            <a:rPr lang="en-US" sz="1400" kern="1200" dirty="0">
              <a:latin typeface="Times New Roman" panose="02020603050405020304" pitchFamily="18" charset="0"/>
              <a:cs typeface="Times New Roman" panose="02020603050405020304" pitchFamily="18" charset="0"/>
            </a:rPr>
            <a:t> 01 </a:t>
          </a:r>
          <a:r>
            <a:rPr lang="en-US" sz="1400" kern="1200" dirty="0" err="1">
              <a:latin typeface="Times New Roman" panose="02020603050405020304" pitchFamily="18" charset="0"/>
              <a:cs typeface="Times New Roman" panose="02020603050405020304" pitchFamily="18" charset="0"/>
            </a:rPr>
            <a:t>trong</a:t>
          </a:r>
          <a:r>
            <a:rPr lang="en-US" sz="1400" kern="1200" dirty="0">
              <a:latin typeface="Times New Roman" panose="02020603050405020304" pitchFamily="18" charset="0"/>
              <a:cs typeface="Times New Roman" panose="02020603050405020304" pitchFamily="18" charset="0"/>
            </a:rPr>
            <a:t> 02 </a:t>
          </a:r>
          <a:r>
            <a:rPr lang="en-US" sz="1400" kern="1200" dirty="0" err="1">
              <a:latin typeface="Times New Roman" panose="02020603050405020304" pitchFamily="18" charset="0"/>
              <a:cs typeface="Times New Roman" panose="02020603050405020304" pitchFamily="18" charset="0"/>
            </a:rPr>
            <a:t>trường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hợp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cao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hoặc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thấp</a:t>
          </a:r>
          <a:r>
            <a:rPr lang="en-US" sz="1400" kern="1200" dirty="0">
              <a:latin typeface="Times New Roman" panose="02020603050405020304" pitchFamily="18" charset="0"/>
              <a:cs typeface="Times New Roman" panose="02020603050405020304" pitchFamily="18" charset="0"/>
            </a:rPr>
            <a:t>.</a:t>
          </a:r>
        </a:p>
      </dsp:txBody>
      <dsp:txXfrm>
        <a:off x="0" y="3124196"/>
        <a:ext cx="5092700" cy="1147799"/>
      </dsp:txXfrm>
    </dsp:sp>
    <dsp:sp modelId="{4E2813B0-3F7B-4D12-BA54-828E1E35123B}">
      <dsp:nvSpPr>
        <dsp:cNvPr id="0" name=""/>
        <dsp:cNvSpPr/>
      </dsp:nvSpPr>
      <dsp:spPr>
        <a:xfrm>
          <a:off x="0" y="4419603"/>
          <a:ext cx="509270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53A79-C473-4D2C-BB94-5D1CC8BD2E5A}">
      <dsp:nvSpPr>
        <dsp:cNvPr id="0" name=""/>
        <dsp:cNvSpPr/>
      </dsp:nvSpPr>
      <dsp:spPr>
        <a:xfrm>
          <a:off x="0" y="4571996"/>
          <a:ext cx="5092700" cy="114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Có</a:t>
          </a:r>
          <a:r>
            <a:rPr lang="en-US" sz="1400" kern="1200" dirty="0">
              <a:latin typeface="Times New Roman" panose="02020603050405020304" pitchFamily="18" charset="0"/>
              <a:cs typeface="Times New Roman" panose="02020603050405020304" pitchFamily="18" charset="0"/>
            </a:rPr>
            <a:t>/</a:t>
          </a:r>
          <a:r>
            <a:rPr lang="en-US" sz="1400" kern="1200" dirty="0" err="1">
              <a:latin typeface="Times New Roman" panose="02020603050405020304" pitchFamily="18" charset="0"/>
              <a:cs typeface="Times New Roman" panose="02020603050405020304" pitchFamily="18" charset="0"/>
            </a:rPr>
            <a:t>không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yêu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cầu</a:t>
          </a:r>
          <a:r>
            <a:rPr lang="en-US" sz="1400" kern="1200" dirty="0">
              <a:latin typeface="Times New Roman" panose="02020603050405020304" pitchFamily="18" charset="0"/>
              <a:cs typeface="Times New Roman" panose="02020603050405020304" pitchFamily="18" charset="0"/>
            </a:rPr>
            <a:t> di </a:t>
          </a:r>
          <a:r>
            <a:rPr lang="en-US" sz="1400" kern="1200" dirty="0" err="1">
              <a:latin typeface="Times New Roman" panose="02020603050405020304" pitchFamily="18" charset="0"/>
              <a:cs typeface="Times New Roman" panose="02020603050405020304" pitchFamily="18" charset="0"/>
            </a:rPr>
            <a:t>dân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tái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theo</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thẩm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quyền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pháp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luật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về</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đầu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công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đầu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và</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pháp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luật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về</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xây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dựng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thẩm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quyền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quyết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định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hoặc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chấp</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thuận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chủ</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trương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đầu</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tư</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của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Thủ</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tướng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Chính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phủ</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Quốc</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hội</a:t>
          </a:r>
          <a:r>
            <a:rPr lang="en-US" sz="1400" kern="1200" dirty="0">
              <a:latin typeface="Times New Roman" panose="02020603050405020304" pitchFamily="18" charset="0"/>
              <a:cs typeface="Times New Roman" panose="02020603050405020304" pitchFamily="18" charset="0"/>
            </a:rPr>
            <a:t>).</a:t>
          </a:r>
        </a:p>
      </dsp:txBody>
      <dsp:txXfrm>
        <a:off x="0" y="4571996"/>
        <a:ext cx="5092700" cy="114779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40869-2F32-48F1-84E1-124E31C7D2C1}" type="datetimeFigureOut">
              <a:rPr lang="en-US" smtClean="0"/>
              <a:t>8/16/22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A8EF2-4D47-4616-9123-CA346FB092F6}" type="slidenum">
              <a:rPr lang="en-US" smtClean="0"/>
              <a:t>‹#›</a:t>
            </a:fld>
            <a:endParaRPr lang="en-US"/>
          </a:p>
        </p:txBody>
      </p:sp>
    </p:spTree>
    <p:extLst>
      <p:ext uri="{BB962C8B-B14F-4D97-AF65-F5344CB8AC3E}">
        <p14:creationId xmlns:p14="http://schemas.microsoft.com/office/powerpoint/2010/main" val="389349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A8EF2-4D47-4616-9123-CA346FB092F6}" type="slidenum">
              <a:rPr lang="en-US" smtClean="0"/>
              <a:t>3</a:t>
            </a:fld>
            <a:endParaRPr lang="en-US"/>
          </a:p>
        </p:txBody>
      </p:sp>
    </p:spTree>
    <p:extLst>
      <p:ext uri="{BB962C8B-B14F-4D97-AF65-F5344CB8AC3E}">
        <p14:creationId xmlns:p14="http://schemas.microsoft.com/office/powerpoint/2010/main" val="1333995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B91186-FDA5-4F8A-8388-987A728F918B}"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126152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B91186-FDA5-4F8A-8388-987A728F918B}"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140183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A8EF2-4D47-4616-9123-CA346FB092F6}" type="slidenum">
              <a:rPr lang="en-US" smtClean="0"/>
              <a:t>21</a:t>
            </a:fld>
            <a:endParaRPr lang="en-US"/>
          </a:p>
        </p:txBody>
      </p:sp>
    </p:spTree>
    <p:extLst>
      <p:ext uri="{BB962C8B-B14F-4D97-AF65-F5344CB8AC3E}">
        <p14:creationId xmlns:p14="http://schemas.microsoft.com/office/powerpoint/2010/main" val="1333995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B91186-FDA5-4F8A-8388-987A728F918B}"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58932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A8EF2-4D47-4616-9123-CA346FB092F6}" type="slidenum">
              <a:rPr lang="en-US" smtClean="0"/>
              <a:t>28</a:t>
            </a:fld>
            <a:endParaRPr lang="en-US"/>
          </a:p>
        </p:txBody>
      </p:sp>
    </p:spTree>
    <p:extLst>
      <p:ext uri="{BB962C8B-B14F-4D97-AF65-F5344CB8AC3E}">
        <p14:creationId xmlns:p14="http://schemas.microsoft.com/office/powerpoint/2010/main" val="611810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B91186-FDA5-4F8A-8388-987A728F918B}"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2228416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B91186-FDA5-4F8A-8388-987A728F918B}" type="slidenum">
              <a:rPr lang="en-US"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val="148721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2160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689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25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8/16/22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040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8/16/22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2864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8/16/22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96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557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8465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675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615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5850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3194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06026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8164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9484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1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8/16/22</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492529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971800"/>
            <a:ext cx="7848600" cy="1793167"/>
          </a:xfrm>
        </p:spPr>
        <p:txBody>
          <a:bodyPr/>
          <a:lstStyle/>
          <a:p>
            <a:pPr marL="182880" indent="0" algn="ctr">
              <a:buNone/>
            </a:pPr>
            <a:r>
              <a:rPr lang="en-US" sz="3600" dirty="0">
                <a:solidFill>
                  <a:srgbClr val="0000CC"/>
                </a:solidFill>
                <a:effectLst/>
                <a:latin typeface="Times New Roman" pitchFamily="18" charset="0"/>
                <a:cs typeface="Times New Roman" pitchFamily="18" charset="0"/>
              </a:rPr>
              <a:t>CHUYÊN ĐỀ</a:t>
            </a:r>
            <a:br>
              <a:rPr lang="en-US" sz="3600" dirty="0">
                <a:effectLst/>
                <a:latin typeface="Times New Roman" pitchFamily="18" charset="0"/>
                <a:cs typeface="Times New Roman" pitchFamily="18" charset="0"/>
              </a:rPr>
            </a:br>
            <a:r>
              <a:rPr lang="en-US" sz="4000" dirty="0">
                <a:solidFill>
                  <a:schemeClr val="accent6">
                    <a:lumMod val="50000"/>
                  </a:schemeClr>
                </a:solidFill>
                <a:latin typeface="Times New Roman" pitchFamily="18" charset="0"/>
                <a:cs typeface="Times New Roman" pitchFamily="18" charset="0"/>
              </a:rPr>
              <a:t>THAY ĐỔI PHƯƠNG THỨC QUẢN LÝ MÔI TRƯỜNG CỦA DỰ ÁN ĐẦU TƯ THEO CÁC TIÊU CHÍ VỀ MÔI TRƯỜNG</a:t>
            </a:r>
            <a:endParaRPr lang="en-US" sz="3600" dirty="0">
              <a:solidFill>
                <a:schemeClr val="accent6">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28600" y="5029200"/>
            <a:ext cx="6451005" cy="1676400"/>
          </a:xfrm>
        </p:spPr>
        <p:txBody>
          <a:bodyPr>
            <a:normAutofit/>
          </a:bodyPr>
          <a:lstStyle/>
          <a:p>
            <a:pPr algn="l"/>
            <a:r>
              <a:rPr lang="en-US" sz="1600" b="1" i="1" dirty="0" err="1">
                <a:solidFill>
                  <a:srgbClr val="0070C0"/>
                </a:solidFill>
                <a:latin typeface="Times New Roman" panose="02020603050405020304" pitchFamily="18" charset="0"/>
                <a:cs typeface="Times New Roman" panose="02020603050405020304" pitchFamily="18" charset="0"/>
              </a:rPr>
              <a:t>Vũ</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Tài</a:t>
            </a:r>
            <a:r>
              <a:rPr lang="en-US" sz="1600" b="1" i="1" dirty="0">
                <a:solidFill>
                  <a:srgbClr val="0070C0"/>
                </a:solidFill>
                <a:latin typeface="Times New Roman" panose="02020603050405020304" pitchFamily="18" charset="0"/>
                <a:cs typeface="Times New Roman" panose="02020603050405020304" pitchFamily="18" charset="0"/>
              </a:rPr>
              <a:t> Huy, </a:t>
            </a:r>
            <a:r>
              <a:rPr lang="en-US" sz="1600" b="1" i="1" dirty="0" err="1">
                <a:solidFill>
                  <a:srgbClr val="0070C0"/>
                </a:solidFill>
                <a:latin typeface="Times New Roman" panose="02020603050405020304" pitchFamily="18" charset="0"/>
                <a:cs typeface="Times New Roman" panose="02020603050405020304" pitchFamily="18" charset="0"/>
              </a:rPr>
              <a:t>Trưởng</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phòng</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Tổng</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hợp</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Văn</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phòng</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Tổng</a:t>
            </a:r>
            <a:r>
              <a:rPr lang="en-US" sz="1600" b="1" i="1" dirty="0">
                <a:solidFill>
                  <a:srgbClr val="0070C0"/>
                </a:solidFill>
                <a:latin typeface="Times New Roman" panose="02020603050405020304" pitchFamily="18" charset="0"/>
                <a:cs typeface="Times New Roman" panose="02020603050405020304" pitchFamily="18" charset="0"/>
              </a:rPr>
              <a:t> </a:t>
            </a:r>
            <a:r>
              <a:rPr lang="en-US" sz="1600" b="1" i="1" dirty="0" err="1">
                <a:solidFill>
                  <a:srgbClr val="0070C0"/>
                </a:solidFill>
                <a:latin typeface="Times New Roman" panose="02020603050405020304" pitchFamily="18" charset="0"/>
                <a:cs typeface="Times New Roman" panose="02020603050405020304" pitchFamily="18" charset="0"/>
              </a:rPr>
              <a:t>cục</a:t>
            </a:r>
            <a:endParaRPr lang="en-US" sz="1600" b="1" i="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1100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86600" cy="1143000"/>
          </a:xfrm>
        </p:spPr>
        <p:txBody>
          <a:bodyPr>
            <a:normAutofit fontScale="90000"/>
          </a:bodyPr>
          <a:lstStyle/>
          <a:p>
            <a:pPr marL="0" indent="0" algn="ctr">
              <a:buNone/>
            </a:pPr>
            <a:r>
              <a:rPr lang="en-US" sz="4000" dirty="0">
                <a:latin typeface="Times New Roman" pitchFamily="18" charset="0"/>
                <a:cs typeface="Times New Roman" pitchFamily="18" charset="0"/>
              </a:rPr>
              <a:t>BỐ CỤC BÀI TRÌNH BÀY</a:t>
            </a:r>
            <a:br>
              <a:rPr lang="en-US" sz="4000" dirty="0"/>
            </a:b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6517746"/>
              </p:ext>
            </p:extLst>
          </p:nvPr>
        </p:nvGraphicFramePr>
        <p:xfrm>
          <a:off x="685800" y="1981200"/>
          <a:ext cx="7772400" cy="4084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97466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254908" cy="1143000"/>
          </a:xfrm>
        </p:spPr>
        <p:txBody>
          <a:bodyPr>
            <a:normAutofit fontScale="90000"/>
          </a:bodyPr>
          <a:lstStyle/>
          <a:p>
            <a:pPr lvl="0" algn="ctr"/>
            <a:r>
              <a:rPr lang="en-US" sz="2400" b="1" dirty="0">
                <a:solidFill>
                  <a:srgbClr val="0000CC"/>
                </a:solidFill>
                <a:effectLst/>
                <a:latin typeface="Times New Roman" pitchFamily="18" charset="0"/>
                <a:cs typeface="Times New Roman" pitchFamily="18" charset="0"/>
              </a:rPr>
              <a:t>PHẦN 1</a:t>
            </a:r>
            <a:r>
              <a:rPr lang="en-US" sz="2400" b="1" dirty="0">
                <a:solidFill>
                  <a:srgbClr val="0000CC"/>
                </a:solidFill>
                <a:latin typeface="Times New Roman" pitchFamily="18" charset="0"/>
                <a:cs typeface="Times New Roman" pitchFamily="18" charset="0"/>
              </a:rPr>
              <a:t>. </a:t>
            </a:r>
            <a:br>
              <a:rPr lang="en-US" sz="2400" b="1" dirty="0">
                <a:solidFill>
                  <a:srgbClr val="0000CC"/>
                </a:solidFill>
                <a:latin typeface="Times New Roman" pitchFamily="18" charset="0"/>
                <a:cs typeface="Times New Roman" pitchFamily="18" charset="0"/>
              </a:rPr>
            </a:br>
            <a:r>
              <a:rPr lang="en-US" sz="2400" b="1" dirty="0">
                <a:solidFill>
                  <a:srgbClr val="0000CC"/>
                </a:solidFill>
                <a:latin typeface="Times New Roman" pitchFamily="18" charset="0"/>
                <a:cs typeface="Times New Roman" pitchFamily="18" charset="0"/>
              </a:rPr>
              <a:t>PHÂN LOẠI DỰ ÁN ĐẦU TƯ THEO TIÊU CHÍ MÔI TRƯỜNG, ĐÁNH GIÁ TÁC ĐỘNG MÔI TRƯỜNG</a:t>
            </a:r>
            <a:br>
              <a:rPr lang="en-US" sz="2000" b="1" dirty="0">
                <a:latin typeface="Times New Roman" panose="02020603050405020304" pitchFamily="18" charset="0"/>
                <a:cs typeface="Times New Roman" panose="02020603050405020304" pitchFamily="18" charset="0"/>
              </a:rPr>
            </a:br>
            <a:br>
              <a:rPr lang="en-US" sz="2400" dirty="0">
                <a:effectLst/>
                <a:latin typeface="Times New Roman" pitchFamily="18" charset="0"/>
                <a:cs typeface="Times New Roman" pitchFamily="18" charset="0"/>
              </a:rPr>
            </a:br>
            <a:endParaRPr lang="en-US" sz="2400" dirty="0">
              <a:solidFill>
                <a:srgbClr val="FF0000"/>
              </a:solidFill>
              <a:effectLst/>
              <a:latin typeface="Times New Roman" pitchFamily="18" charset="0"/>
              <a:cs typeface="Times New Roman" pitchFamily="18" charset="0"/>
            </a:endParaRPr>
          </a:p>
        </p:txBody>
      </p:sp>
      <p:pic>
        <p:nvPicPr>
          <p:cNvPr id="1026" name="Picture 2" descr="E:\Dropbox (lưu)\2014\Mẫu presentation\Picture_use for slid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276600"/>
            <a:ext cx="3179091"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97846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239000" cy="838200"/>
          </a:xfrm>
        </p:spPr>
        <p:txBody>
          <a:bodyPr>
            <a:normAutofit fontScale="90000"/>
          </a:bodyPr>
          <a:lstStyle/>
          <a:p>
            <a:pPr algn="ctr"/>
            <a:r>
              <a:rPr lang="en-US" sz="3100" u="sng" dirty="0" err="1">
                <a:latin typeface="Times New Roman" pitchFamily="18" charset="0"/>
                <a:cs typeface="Times New Roman" pitchFamily="18" charset="0"/>
              </a:rPr>
              <a:t>Tiêu</a:t>
            </a:r>
            <a:r>
              <a:rPr lang="en-US" sz="3100" u="sng" dirty="0">
                <a:latin typeface="Times New Roman" pitchFamily="18" charset="0"/>
                <a:cs typeface="Times New Roman" pitchFamily="18" charset="0"/>
              </a:rPr>
              <a:t> </a:t>
            </a:r>
            <a:r>
              <a:rPr lang="en-US" sz="3100" u="sng" dirty="0" err="1">
                <a:latin typeface="Times New Roman" pitchFamily="18" charset="0"/>
                <a:cs typeface="Times New Roman" pitchFamily="18" charset="0"/>
              </a:rPr>
              <a:t>chí</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về</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môi</a:t>
            </a:r>
            <a:r>
              <a:rPr lang="en-US" sz="3100" dirty="0">
                <a:latin typeface="Times New Roman" pitchFamily="18" charset="0"/>
                <a:cs typeface="Times New Roman" pitchFamily="18" charset="0"/>
              </a:rPr>
              <a:t> </a:t>
            </a:r>
            <a:r>
              <a:rPr lang="en-US" sz="3100" dirty="0" err="1">
                <a:latin typeface="Times New Roman" pitchFamily="18" charset="0"/>
                <a:cs typeface="Times New Roman" pitchFamily="18" charset="0"/>
              </a:rPr>
              <a:t>trường</a:t>
            </a:r>
            <a:br>
              <a:rPr lang="en-US" sz="2800" dirty="0">
                <a:solidFill>
                  <a:srgbClr val="FF0000"/>
                </a:solidFill>
                <a:latin typeface="Times New Roman" pitchFamily="18" charset="0"/>
                <a:cs typeface="Times New Roman" pitchFamily="18" charset="0"/>
              </a:rPr>
            </a:br>
            <a:r>
              <a:rPr lang="en-US" sz="2800" dirty="0">
                <a:solidFill>
                  <a:srgbClr val="FF0000"/>
                </a:solidFill>
                <a:latin typeface="Times New Roman" pitchFamily="18" charset="0"/>
                <a:cs typeface="Times New Roman" pitchFamily="18" charset="0"/>
              </a:rPr>
              <a:t> </a:t>
            </a:r>
            <a:r>
              <a:rPr lang="en-US" sz="2400" b="0" dirty="0">
                <a:solidFill>
                  <a:schemeClr val="tx1"/>
                </a:solidFill>
                <a:latin typeface="Times New Roman" pitchFamily="18" charset="0"/>
                <a:cs typeface="Times New Roman" pitchFamily="18" charset="0"/>
              </a:rPr>
              <a:t>K1 Đ28L</a:t>
            </a:r>
            <a:br>
              <a:rPr lang="en-US" sz="2400" b="0" dirty="0">
                <a:solidFill>
                  <a:schemeClr val="tx1"/>
                </a:solidFill>
                <a:latin typeface="Times New Roman" pitchFamily="18" charset="0"/>
                <a:cs typeface="Times New Roman" pitchFamily="18" charset="0"/>
              </a:rPr>
            </a:br>
            <a:br>
              <a:rPr lang="en-US" sz="2400" b="0" dirty="0">
                <a:solidFill>
                  <a:schemeClr val="tx1"/>
                </a:solidFill>
                <a:latin typeface="Times New Roman" pitchFamily="18" charset="0"/>
                <a:cs typeface="Times New Roman" pitchFamily="18" charset="0"/>
              </a:rPr>
            </a:br>
            <a:endParaRPr lang="en-US" sz="2400" b="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199"/>
            <a:ext cx="9144000" cy="4923269"/>
          </a:xfrm>
        </p:spPr>
        <p:txBody>
          <a:bodyPr>
            <a:normAutofit/>
          </a:bodyPr>
          <a:lstStyle/>
          <a:p>
            <a:pPr algn="just">
              <a:spcAft>
                <a:spcPts val="600"/>
              </a:spcAft>
            </a:pPr>
            <a:r>
              <a:rPr lang="vi-VN" sz="2400" dirty="0">
                <a:solidFill>
                  <a:schemeClr val="accent3">
                    <a:lumMod val="75000"/>
                  </a:schemeClr>
                </a:solidFill>
                <a:latin typeface="Times New Roman" pitchFamily="18" charset="0"/>
                <a:cs typeface="Times New Roman" pitchFamily="18" charset="0"/>
              </a:rPr>
              <a:t>Quy mô, công suất, loại hình sản xuất, kinh doanh, dịch vụ;</a:t>
            </a:r>
          </a:p>
          <a:p>
            <a:pPr algn="just">
              <a:spcAft>
                <a:spcPts val="600"/>
              </a:spcAft>
            </a:pPr>
            <a:r>
              <a:rPr lang="vi-VN" sz="2400" dirty="0">
                <a:solidFill>
                  <a:srgbClr val="00B0F0"/>
                </a:solidFill>
                <a:latin typeface="Times New Roman" pitchFamily="18" charset="0"/>
                <a:cs typeface="Times New Roman" pitchFamily="18" charset="0"/>
              </a:rPr>
              <a:t>Diện tích sử dụng đất, đất có mặt nước, khu vực biển; quy mô khai thác tài nguyên thiên nhiên;</a:t>
            </a:r>
          </a:p>
          <a:p>
            <a:pPr algn="just">
              <a:spcAft>
                <a:spcPts val="600"/>
              </a:spcAft>
            </a:pPr>
            <a:r>
              <a:rPr lang="vi-VN" sz="2400" dirty="0">
                <a:solidFill>
                  <a:srgbClr val="FFC000"/>
                </a:solidFill>
                <a:latin typeface="Times New Roman" pitchFamily="18" charset="0"/>
                <a:cs typeface="Times New Roman" pitchFamily="18" charset="0"/>
              </a:rPr>
              <a:t>Yếu tố nhạy cảm về môi trường </a:t>
            </a:r>
            <a:r>
              <a:rPr lang="vi-VN" sz="2400" dirty="0">
                <a:latin typeface="Times New Roman" pitchFamily="18" charset="0"/>
                <a:cs typeface="Times New Roman" pitchFamily="18" charset="0"/>
              </a:rPr>
              <a:t>gồm khu dân cư tập trung; nguồn nước được dùng cho mục đích cấp nước sinh hoạt; khu bảo tồn thiên nhiên theo quy định của pháp luật về đa dạng sinh học, thủy sản; các loại rừng theo quy định của pháp luật về lâm nghiệp; di sản văn hóa vật thể, di sản thiên nhiên khác; đất trồng lúa nước từ 02 vụ trở lên; vùng đất ngập nước quan trọng; yêu cầu di dân, tái định cư và yếu tố nhạy cảm khác về môi trường.</a:t>
            </a:r>
          </a:p>
        </p:txBody>
      </p:sp>
    </p:spTree>
    <p:extLst>
      <p:ext uri="{BB962C8B-B14F-4D97-AF65-F5344CB8AC3E}">
        <p14:creationId xmlns:p14="http://schemas.microsoft.com/office/powerpoint/2010/main" val="31960045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239000" cy="563562"/>
          </a:xfrm>
        </p:spPr>
        <p:txBody>
          <a:bodyPr>
            <a:normAutofit fontScale="90000"/>
          </a:bodyPr>
          <a:lstStyle/>
          <a:p>
            <a:pPr algn="ctr"/>
            <a:r>
              <a:rPr lang="en-US" sz="2800" u="sng" dirty="0" err="1">
                <a:solidFill>
                  <a:srgbClr val="FF0000"/>
                </a:solidFill>
                <a:latin typeface="Times New Roman" pitchFamily="18" charset="0"/>
                <a:cs typeface="Times New Roman" pitchFamily="18" charset="0"/>
              </a:rPr>
              <a:t>Quy</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định</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cụ</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thể</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về</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các</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tiêu</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chí</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môi</a:t>
            </a:r>
            <a:r>
              <a:rPr lang="en-US" sz="2800" u="sng" dirty="0">
                <a:solidFill>
                  <a:srgbClr val="FF0000"/>
                </a:solidFill>
                <a:latin typeface="Times New Roman" pitchFamily="18" charset="0"/>
                <a:cs typeface="Times New Roman" pitchFamily="18" charset="0"/>
              </a:rPr>
              <a:t> </a:t>
            </a:r>
            <a:r>
              <a:rPr lang="en-US" sz="2800" u="sng" dirty="0" err="1">
                <a:solidFill>
                  <a:srgbClr val="FF0000"/>
                </a:solidFill>
                <a:latin typeface="Times New Roman" pitchFamily="18" charset="0"/>
                <a:cs typeface="Times New Roman" pitchFamily="18" charset="0"/>
              </a:rPr>
              <a:t>trường</a:t>
            </a:r>
            <a:r>
              <a:rPr lang="en-US" sz="2400" b="0" dirty="0">
                <a:solidFill>
                  <a:schemeClr val="tx1"/>
                </a:solidFill>
                <a:latin typeface="Times New Roman" pitchFamily="18" charset="0"/>
                <a:cs typeface="Times New Roman" pitchFamily="18" charset="0"/>
              </a:rPr>
              <a:t>– Đ25N:</a:t>
            </a:r>
          </a:p>
        </p:txBody>
      </p:sp>
      <p:sp>
        <p:nvSpPr>
          <p:cNvPr id="3" name="Content Placeholder 2"/>
          <p:cNvSpPr>
            <a:spLocks noGrp="1"/>
          </p:cNvSpPr>
          <p:nvPr>
            <p:ph idx="1"/>
          </p:nvPr>
        </p:nvSpPr>
        <p:spPr>
          <a:xfrm>
            <a:off x="0" y="503669"/>
            <a:ext cx="9144000" cy="6019800"/>
          </a:xfrm>
        </p:spPr>
        <p:txBody>
          <a:bodyPr>
            <a:normAutofit lnSpcReduction="10000"/>
          </a:bodyPr>
          <a:lstStyle/>
          <a:p>
            <a:pPr algn="just">
              <a:spcAft>
                <a:spcPts val="600"/>
              </a:spcAft>
            </a:pPr>
            <a:r>
              <a:rPr lang="en-US" sz="2400" dirty="0" err="1">
                <a:latin typeface="Times New Roman" pitchFamily="18" charset="0"/>
                <a:cs typeface="Times New Roman" pitchFamily="18" charset="0"/>
              </a:rPr>
              <a:t>Quy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mô</a:t>
            </a:r>
            <a:r>
              <a:rPr lang="en-US" sz="2400" dirty="0">
                <a:latin typeface="Times New Roman" pitchFamily="18" charset="0"/>
                <a:cs typeface="Times New Roman" pitchFamily="18" charset="0"/>
              </a:rPr>
              <a:t>: </a:t>
            </a:r>
          </a:p>
          <a:p>
            <a:pPr algn="just">
              <a:spcAft>
                <a:spcPts val="600"/>
              </a:spcAft>
              <a:buFontTx/>
              <a:buChar char="-"/>
            </a:pPr>
            <a:r>
              <a:rPr lang="en-US" sz="2400" b="0" u="sng" dirty="0">
                <a:latin typeface="Times New Roman" pitchFamily="18" charset="0"/>
                <a:cs typeface="Times New Roman" pitchFamily="18" charset="0"/>
              </a:rPr>
              <a:t>Theo </a:t>
            </a:r>
            <a:r>
              <a:rPr lang="en-US" sz="2400" b="0" u="sng" dirty="0" err="1">
                <a:latin typeface="Times New Roman" pitchFamily="18" charset="0"/>
                <a:cs typeface="Times New Roman" pitchFamily="18" charset="0"/>
              </a:rPr>
              <a:t>tiêu</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chí</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của</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pháp</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luật</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về</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Đầu</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tư</a:t>
            </a:r>
            <a:r>
              <a:rPr lang="en-US" sz="2400" b="0" u="sng" dirty="0">
                <a:latin typeface="Times New Roman" pitchFamily="18" charset="0"/>
                <a:cs typeface="Times New Roman" pitchFamily="18" charset="0"/>
              </a:rPr>
              <a:t> </a:t>
            </a:r>
            <a:r>
              <a:rPr lang="en-US" sz="2400" b="0" u="sng"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Quan </a:t>
            </a:r>
            <a:r>
              <a:rPr lang="en-US" sz="2400" b="0" dirty="0" err="1">
                <a:latin typeface="Times New Roman" pitchFamily="18" charset="0"/>
                <a:cs typeface="Times New Roman" pitchFamily="18" charset="0"/>
              </a:rPr>
              <a:t>trọng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quốc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nhóm</a:t>
            </a:r>
            <a:r>
              <a:rPr lang="en-US" sz="2400" b="0" dirty="0">
                <a:latin typeface="Times New Roman" pitchFamily="18" charset="0"/>
                <a:cs typeface="Times New Roman" pitchFamily="18" charset="0"/>
              </a:rPr>
              <a:t> A, B, C; </a:t>
            </a:r>
          </a:p>
          <a:p>
            <a:pPr algn="just">
              <a:spcAft>
                <a:spcPts val="600"/>
              </a:spcAft>
              <a:buFontTx/>
              <a:buChar char="-"/>
            </a:pPr>
            <a:r>
              <a:rPr lang="en-US" sz="2400" b="0" dirty="0" err="1">
                <a:latin typeface="Times New Roman" pitchFamily="18" charset="0"/>
                <a:cs typeface="Times New Roman" pitchFamily="18" charset="0"/>
              </a:rPr>
              <a:t>Diện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tích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dụng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mặt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Lớn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trung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nhỏ</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Sử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dụng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biển</a:t>
            </a:r>
            <a:r>
              <a:rPr lang="en-US" sz="2400" b="0" dirty="0">
                <a:latin typeface="Times New Roman" pitchFamily="18" charset="0"/>
                <a:cs typeface="Times New Roman" pitchFamily="18" charset="0"/>
              </a:rPr>
              <a:t>: Theo </a:t>
            </a:r>
            <a:r>
              <a:rPr lang="en-US" sz="2400" b="0" dirty="0" err="1">
                <a:latin typeface="Times New Roman" pitchFamily="18" charset="0"/>
                <a:cs typeface="Times New Roman" pitchFamily="18" charset="0"/>
              </a:rPr>
              <a:t>thẩm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quyền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chìm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giao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biển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lấn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biển</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Khai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tài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nguyên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thiên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nhiên</a:t>
            </a:r>
            <a:r>
              <a:rPr lang="en-US" sz="2400" b="0" dirty="0">
                <a:latin typeface="Times New Roman" pitchFamily="18" charset="0"/>
                <a:cs typeface="Times New Roman" pitchFamily="18" charset="0"/>
              </a:rPr>
              <a:t>: Theo </a:t>
            </a:r>
            <a:r>
              <a:rPr lang="en-US" sz="2400" b="0" dirty="0" err="1">
                <a:latin typeface="Times New Roman" pitchFamily="18" charset="0"/>
                <a:cs typeface="Times New Roman" pitchFamily="18" charset="0"/>
              </a:rPr>
              <a:t>thẩm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quyền</a:t>
            </a:r>
            <a:r>
              <a:rPr lang="en-US" sz="2400" b="0" dirty="0">
                <a:latin typeface="Times New Roman" pitchFamily="18" charset="0"/>
                <a:cs typeface="Times New Roman" pitchFamily="18" charset="0"/>
              </a:rPr>
              <a:t> </a:t>
            </a:r>
            <a:r>
              <a:rPr lang="en-US" sz="2400" dirty="0" err="1">
                <a:latin typeface="Times New Roman" pitchFamily="18" charset="0"/>
                <a:cs typeface="Times New Roman" pitchFamily="18" charset="0"/>
              </a:rPr>
              <a:t>cấp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Phụ</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lục</a:t>
            </a:r>
            <a:r>
              <a:rPr lang="en-US" sz="2400" b="0" dirty="0">
                <a:latin typeface="Times New Roman" pitchFamily="18" charset="0"/>
                <a:cs typeface="Times New Roman" pitchFamily="18" charset="0"/>
              </a:rPr>
              <a:t> II NĐ 08/2022/NĐ-CP (</a:t>
            </a:r>
            <a:r>
              <a:rPr lang="en-US" sz="2400" b="0" dirty="0" err="1">
                <a:latin typeface="Times New Roman" pitchFamily="18" charset="0"/>
                <a:cs typeface="Times New Roman" pitchFamily="18" charset="0"/>
              </a:rPr>
              <a:t>Lớn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trung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nhỏ</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sản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xuất</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Danh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mục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loại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cơ</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gây</a:t>
            </a:r>
            <a:r>
              <a:rPr lang="en-US" sz="2400" b="0" dirty="0">
                <a:latin typeface="Times New Roman" pitchFamily="18" charset="0"/>
                <a:cs typeface="Times New Roman" pitchFamily="18" charset="0"/>
              </a:rPr>
              <a:t> ô </a:t>
            </a:r>
            <a:r>
              <a:rPr lang="en-US" sz="2400" b="0" dirty="0" err="1">
                <a:latin typeface="Times New Roman" pitchFamily="18" charset="0"/>
                <a:cs typeface="Times New Roman" pitchFamily="18" charset="0"/>
              </a:rPr>
              <a:t>nhiễm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tại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Phụ</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lục</a:t>
            </a:r>
            <a:r>
              <a:rPr lang="en-US" sz="2400" b="0" dirty="0">
                <a:latin typeface="Times New Roman" pitchFamily="18" charset="0"/>
                <a:cs typeface="Times New Roman" pitchFamily="18" charset="0"/>
              </a:rPr>
              <a:t> II NĐ 08/2022/NĐ-CP;</a:t>
            </a:r>
          </a:p>
          <a:p>
            <a:pPr algn="just">
              <a:spcAft>
                <a:spcPts val="600"/>
              </a:spcAft>
              <a:buFontTx/>
              <a:buChar char="-"/>
            </a:pPr>
            <a:r>
              <a:rPr lang="en-US" sz="2400" b="0" dirty="0" err="1">
                <a:latin typeface="Times New Roman" pitchFamily="18" charset="0"/>
                <a:cs typeface="Times New Roman" pitchFamily="18" charset="0"/>
              </a:rPr>
              <a:t>Loại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khác</a:t>
            </a:r>
            <a:r>
              <a:rPr lang="en-US" sz="240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29191067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745"/>
            <a:ext cx="8686800" cy="415455"/>
          </a:xfrm>
        </p:spPr>
        <p:txBody>
          <a:bodyPr>
            <a:normAutofit fontScale="90000"/>
          </a:bodyPr>
          <a:lstStyle/>
          <a:p>
            <a:pPr algn="ctr"/>
            <a:r>
              <a:rPr lang="en-US" sz="2800" dirty="0">
                <a:solidFill>
                  <a:srgbClr val="FF0000"/>
                </a:solidFill>
              </a:rPr>
              <a:t>(</a:t>
            </a:r>
            <a:r>
              <a:rPr lang="en-US" sz="2800" dirty="0" err="1">
                <a:solidFill>
                  <a:srgbClr val="FF0000"/>
                </a:solidFill>
              </a:rPr>
              <a:t>Tiếp</a:t>
            </a:r>
            <a:r>
              <a:rPr lang="en-US" sz="2800" dirty="0">
                <a:solidFill>
                  <a:srgbClr val="FF0000"/>
                </a:solidFill>
              </a:rPr>
              <a:t>)</a:t>
            </a:r>
          </a:p>
        </p:txBody>
      </p:sp>
      <p:sp>
        <p:nvSpPr>
          <p:cNvPr id="3" name="Content Placeholder 2"/>
          <p:cNvSpPr>
            <a:spLocks noGrp="1"/>
          </p:cNvSpPr>
          <p:nvPr>
            <p:ph idx="1"/>
          </p:nvPr>
        </p:nvSpPr>
        <p:spPr>
          <a:xfrm>
            <a:off x="0" y="457200"/>
            <a:ext cx="9144000" cy="6096000"/>
          </a:xfrm>
        </p:spPr>
        <p:txBody>
          <a:bodyPr>
            <a:normAutofit lnSpcReduction="10000"/>
          </a:bodyPr>
          <a:lstStyle/>
          <a:p>
            <a:pPr algn="just">
              <a:spcBef>
                <a:spcPts val="600"/>
              </a:spcBef>
              <a:spcAft>
                <a:spcPts val="0"/>
              </a:spcAft>
            </a:pPr>
            <a:r>
              <a:rPr lang="en-US" sz="2600" dirty="0" err="1">
                <a:latin typeface="Times New Roman" panose="02020603050405020304" pitchFamily="18" charset="0"/>
                <a:cs typeface="Times New Roman" panose="02020603050405020304" pitchFamily="18" charset="0"/>
              </a:rPr>
              <a:t>Yếu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tố</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nhạy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cảm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về</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môi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trường</a:t>
            </a:r>
            <a:r>
              <a:rPr lang="en-US" sz="2600" b="0" dirty="0">
                <a:latin typeface="Times New Roman" panose="02020603050405020304" pitchFamily="18" charset="0"/>
                <a:cs typeface="Times New Roman" panose="02020603050405020304" pitchFamily="18" charset="0"/>
              </a:rPr>
              <a:t>: </a:t>
            </a:r>
          </a:p>
          <a:p>
            <a:pPr algn="just">
              <a:spcBef>
                <a:spcPts val="600"/>
              </a:spcBef>
              <a:spcAft>
                <a:spcPts val="0"/>
              </a:spcAft>
              <a:buFontTx/>
              <a:buChar char="-"/>
            </a:pPr>
            <a:r>
              <a:rPr lang="en-AU" sz="2600" b="0" dirty="0" err="1">
                <a:latin typeface="Times New Roman" panose="02020603050405020304" pitchFamily="18" charset="0"/>
                <a:cs typeface="Times New Roman" panose="02020603050405020304" pitchFamily="18" charset="0"/>
              </a:rPr>
              <a:t>Nằm</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trong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nội</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thành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nội</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thị</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của</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đô</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thị</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theo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pháp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luật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về</a:t>
            </a:r>
            <a:r>
              <a:rPr lang="en-AU" sz="2600" b="0" dirty="0">
                <a:latin typeface="Times New Roman" panose="02020603050405020304" pitchFamily="18" charset="0"/>
                <a:cs typeface="Times New Roman" panose="02020603050405020304" pitchFamily="18" charset="0"/>
              </a:rPr>
              <a:t> PLĐT;</a:t>
            </a:r>
            <a:endParaRPr lang="en-US" sz="2600" b="0" dirty="0">
              <a:latin typeface="Times New Roman" panose="02020603050405020304" pitchFamily="18" charset="0"/>
              <a:cs typeface="Times New Roman" panose="02020603050405020304" pitchFamily="18" charset="0"/>
            </a:endParaRPr>
          </a:p>
          <a:p>
            <a:pPr algn="just">
              <a:spcBef>
                <a:spcPts val="600"/>
              </a:spcBef>
              <a:spcAft>
                <a:spcPts val="0"/>
              </a:spcAft>
              <a:buFontTx/>
              <a:buChar char="-"/>
            </a:pPr>
            <a:r>
              <a:rPr lang="en-AU" sz="2600" b="0" dirty="0" err="1">
                <a:latin typeface="Times New Roman" panose="02020603050405020304" pitchFamily="18" charset="0"/>
                <a:cs typeface="Times New Roman" panose="02020603050405020304" pitchFamily="18" charset="0"/>
              </a:rPr>
              <a:t>Xả</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thải</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vào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nguồn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mặt</a:t>
            </a:r>
            <a:r>
              <a:rPr lang="en-AU" sz="2600" b="0" dirty="0">
                <a:latin typeface="Times New Roman" panose="02020603050405020304" pitchFamily="18" charset="0"/>
                <a:cs typeface="Times New Roman" panose="02020603050405020304" pitchFamily="18" charset="0"/>
              </a:rPr>
              <a:t> </a:t>
            </a:r>
            <a:r>
              <a:rPr lang="en-AU" sz="2600" dirty="0" err="1">
                <a:latin typeface="Times New Roman" panose="02020603050405020304" pitchFamily="18" charset="0"/>
                <a:cs typeface="Times New Roman" panose="02020603050405020304" pitchFamily="18" charset="0"/>
              </a:rPr>
              <a:t>phục</a:t>
            </a:r>
            <a:r>
              <a:rPr lang="en-AU" sz="2600" dirty="0">
                <a:latin typeface="Times New Roman" panose="02020603050405020304" pitchFamily="18" charset="0"/>
                <a:cs typeface="Times New Roman" panose="02020603050405020304" pitchFamily="18" charset="0"/>
              </a:rPr>
              <a:t> </a:t>
            </a:r>
            <a:r>
              <a:rPr lang="en-AU" sz="2600" dirty="0" err="1">
                <a:latin typeface="Times New Roman" panose="02020603050405020304" pitchFamily="18" charset="0"/>
                <a:cs typeface="Times New Roman" panose="02020603050405020304" pitchFamily="18" charset="0"/>
              </a:rPr>
              <a:t>vụ</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cấp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sinh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hoạt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theo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pháp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luật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về</a:t>
            </a:r>
            <a:r>
              <a:rPr lang="en-AU" sz="2600" b="0" dirty="0">
                <a:latin typeface="Times New Roman" panose="02020603050405020304" pitchFamily="18" charset="0"/>
                <a:cs typeface="Times New Roman" panose="02020603050405020304" pitchFamily="18" charset="0"/>
              </a:rPr>
              <a:t> TNN;</a:t>
            </a:r>
            <a:endParaRPr lang="en-US" sz="2600" b="0" dirty="0">
              <a:latin typeface="Times New Roman" panose="02020603050405020304" pitchFamily="18" charset="0"/>
              <a:cs typeface="Times New Roman" panose="02020603050405020304" pitchFamily="18" charset="0"/>
            </a:endParaRPr>
          </a:p>
          <a:p>
            <a:pPr algn="just">
              <a:spcBef>
                <a:spcPts val="600"/>
              </a:spcBef>
              <a:spcAft>
                <a:spcPts val="0"/>
              </a:spcAft>
              <a:buFontTx/>
              <a:buChar char="-"/>
            </a:pPr>
            <a:r>
              <a:rPr lang="en-AU" sz="2600" b="0" dirty="0" err="1">
                <a:latin typeface="Times New Roman" panose="02020603050405020304" pitchFamily="18" charset="0"/>
                <a:cs typeface="Times New Roman" panose="02020603050405020304" pitchFamily="18" charset="0"/>
              </a:rPr>
              <a:t>Sử</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dụng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có</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mặt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của</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khu</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bảo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tồn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rừng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đặc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dụng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rừng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phòng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hộ</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rừng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tự</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khu</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bảo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tồn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biển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khu</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bảo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vệ</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nguồn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lợi</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thuỷ</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sản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vùng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ngập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quan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trọng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và</a:t>
            </a:r>
            <a:r>
              <a:rPr lang="en-AU" sz="2600" b="0" dirty="0">
                <a:latin typeface="Times New Roman" panose="02020603050405020304" pitchFamily="18" charset="0"/>
                <a:cs typeface="Times New Roman" panose="02020603050405020304" pitchFamily="18" charset="0"/>
              </a:rPr>
              <a:t> di </a:t>
            </a:r>
            <a:r>
              <a:rPr lang="en-AU" sz="2600" b="0" dirty="0" err="1">
                <a:latin typeface="Times New Roman" panose="02020603050405020304" pitchFamily="18" charset="0"/>
                <a:cs typeface="Times New Roman" panose="02020603050405020304" pitchFamily="18" charset="0"/>
              </a:rPr>
              <a:t>sản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khác</a:t>
            </a:r>
            <a:r>
              <a:rPr lang="en-AU" sz="2600" b="0" dirty="0">
                <a:latin typeface="Times New Roman" panose="02020603050405020304" pitchFamily="18" charset="0"/>
                <a:cs typeface="Times New Roman" panose="02020603050405020304" pitchFamily="18" charset="0"/>
              </a:rPr>
              <a:t>;</a:t>
            </a:r>
            <a:endParaRPr lang="en-US" sz="2600" b="0" dirty="0">
              <a:latin typeface="Times New Roman" panose="02020603050405020304" pitchFamily="18" charset="0"/>
              <a:cs typeface="Times New Roman" panose="02020603050405020304" pitchFamily="18" charset="0"/>
            </a:endParaRPr>
          </a:p>
          <a:p>
            <a:pPr algn="just">
              <a:spcBef>
                <a:spcPts val="600"/>
              </a:spcBef>
              <a:spcAft>
                <a:spcPts val="0"/>
              </a:spcAft>
              <a:buFontTx/>
              <a:buChar char="-"/>
            </a:pPr>
            <a:r>
              <a:rPr lang="en-AU" sz="2600" b="0" dirty="0" err="1">
                <a:latin typeface="Times New Roman" panose="02020603050405020304" pitchFamily="18" charset="0"/>
                <a:cs typeface="Times New Roman" panose="02020603050405020304" pitchFamily="18" charset="0"/>
              </a:rPr>
              <a:t>Sử</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dụng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có</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mặt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của</a:t>
            </a:r>
            <a:r>
              <a:rPr lang="en-AU" sz="2600" b="0" dirty="0">
                <a:latin typeface="Times New Roman" panose="02020603050405020304" pitchFamily="18" charset="0"/>
                <a:cs typeface="Times New Roman" panose="02020603050405020304" pitchFamily="18" charset="0"/>
              </a:rPr>
              <a:t> di </a:t>
            </a:r>
            <a:r>
              <a:rPr lang="en-AU" sz="2600" b="0" dirty="0" err="1">
                <a:latin typeface="Times New Roman" panose="02020603050405020304" pitchFamily="18" charset="0"/>
                <a:cs typeface="Times New Roman" panose="02020603050405020304" pitchFamily="18" charset="0"/>
              </a:rPr>
              <a:t>tích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lịch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sử</a:t>
            </a:r>
            <a:r>
              <a:rPr lang="en-AU" sz="2600" b="0" dirty="0">
                <a:latin typeface="Times New Roman" panose="02020603050405020304" pitchFamily="18" charset="0"/>
                <a:cs typeface="Times New Roman" panose="02020603050405020304" pitchFamily="18" charset="0"/>
              </a:rPr>
              <a:t> - </a:t>
            </a:r>
            <a:r>
              <a:rPr lang="en-AU" sz="2600" b="0" dirty="0" err="1">
                <a:latin typeface="Times New Roman" panose="02020603050405020304" pitchFamily="18" charset="0"/>
                <a:cs typeface="Times New Roman" panose="02020603050405020304" pitchFamily="18" charset="0"/>
              </a:rPr>
              <a:t>văn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hóa</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danh</a:t>
            </a:r>
            <a:r>
              <a:rPr lang="en-AU" sz="2600" b="0" dirty="0">
                <a:latin typeface="Times New Roman" panose="02020603050405020304" pitchFamily="18" charset="0"/>
                <a:cs typeface="Times New Roman" panose="02020603050405020304" pitchFamily="18" charset="0"/>
              </a:rPr>
              <a:t> lam </a:t>
            </a:r>
            <a:r>
              <a:rPr lang="en-AU" sz="2600" b="0" dirty="0" err="1">
                <a:latin typeface="Times New Roman" panose="02020603050405020304" pitchFamily="18" charset="0"/>
                <a:cs typeface="Times New Roman" panose="02020603050405020304" pitchFamily="18" charset="0"/>
              </a:rPr>
              <a:t>thắng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cảnh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đã</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được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xếp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hạng</a:t>
            </a:r>
            <a:r>
              <a:rPr lang="en-AU" sz="2600" b="0" dirty="0">
                <a:latin typeface="Times New Roman" panose="02020603050405020304" pitchFamily="18" charset="0"/>
                <a:cs typeface="Times New Roman" panose="02020603050405020304" pitchFamily="18" charset="0"/>
              </a:rPr>
              <a:t>;</a:t>
            </a:r>
            <a:endParaRPr lang="en-US" sz="2600" b="0" dirty="0">
              <a:latin typeface="Times New Roman" panose="02020603050405020304" pitchFamily="18" charset="0"/>
              <a:cs typeface="Times New Roman" panose="02020603050405020304" pitchFamily="18" charset="0"/>
            </a:endParaRPr>
          </a:p>
          <a:p>
            <a:pPr algn="just">
              <a:spcBef>
                <a:spcPts val="600"/>
              </a:spcBef>
              <a:spcAft>
                <a:spcPts val="0"/>
              </a:spcAft>
              <a:buFontTx/>
              <a:buChar char="-"/>
            </a:pPr>
            <a:r>
              <a:rPr lang="en-AU" sz="2600" b="0" dirty="0" err="1">
                <a:latin typeface="Times New Roman" panose="02020603050405020304" pitchFamily="18" charset="0"/>
                <a:cs typeface="Times New Roman" panose="02020603050405020304" pitchFamily="18" charset="0"/>
              </a:rPr>
              <a:t>Chuyển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mục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đích</a:t>
            </a:r>
            <a:r>
              <a:rPr lang="en-AU" sz="2600" b="0" dirty="0">
                <a:latin typeface="Times New Roman" panose="02020603050405020304" pitchFamily="18" charset="0"/>
                <a:cs typeface="Times New Roman" panose="02020603050405020304" pitchFamily="18" charset="0"/>
              </a:rPr>
              <a:t> SD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trồng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lúa</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từ</a:t>
            </a:r>
            <a:r>
              <a:rPr lang="en-AU" sz="2600" b="0" dirty="0">
                <a:latin typeface="Times New Roman" panose="02020603050405020304" pitchFamily="18" charset="0"/>
                <a:cs typeface="Times New Roman" panose="02020603050405020304" pitchFamily="18" charset="0"/>
              </a:rPr>
              <a:t> 02 </a:t>
            </a:r>
            <a:r>
              <a:rPr lang="en-AU" sz="2600" b="0" dirty="0" err="1">
                <a:latin typeface="Times New Roman" panose="02020603050405020304" pitchFamily="18" charset="0"/>
                <a:cs typeface="Times New Roman" panose="02020603050405020304" pitchFamily="18" charset="0"/>
              </a:rPr>
              <a:t>vụ</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trở</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lên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chuyển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mục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đích</a:t>
            </a:r>
            <a:r>
              <a:rPr lang="en-AU" sz="2600" b="0" dirty="0">
                <a:latin typeface="Times New Roman" panose="02020603050405020304" pitchFamily="18" charset="0"/>
                <a:cs typeface="Times New Roman" panose="02020603050405020304" pitchFamily="18" charset="0"/>
              </a:rPr>
              <a:t> SD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có</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mặt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của</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khu</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bảo</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tồn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di </a:t>
            </a:r>
            <a:r>
              <a:rPr lang="en-AU" sz="2600" b="0" dirty="0" err="1">
                <a:latin typeface="Times New Roman" panose="02020603050405020304" pitchFamily="18" charset="0"/>
                <a:cs typeface="Times New Roman" panose="02020603050405020304" pitchFamily="18" charset="0"/>
              </a:rPr>
              <a:t>sản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khu</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dự</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trữ</a:t>
            </a:r>
            <a:r>
              <a:rPr lang="en-AU" sz="2600" b="0" dirty="0">
                <a:latin typeface="Times New Roman" panose="02020603050405020304" pitchFamily="18" charset="0"/>
                <a:cs typeface="Times New Roman" panose="02020603050405020304" pitchFamily="18" charset="0"/>
              </a:rPr>
              <a:t> sinh </a:t>
            </a:r>
            <a:r>
              <a:rPr lang="en-AU" sz="2600" b="0" dirty="0" err="1">
                <a:latin typeface="Times New Roman" panose="02020603050405020304" pitchFamily="18" charset="0"/>
                <a:cs typeface="Times New Roman" panose="02020603050405020304" pitchFamily="18" charset="0"/>
              </a:rPr>
              <a:t>quyển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vùng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đất</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ngập</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nước</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quan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trọng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rừng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tự</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nhiên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rừng</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phòng</a:t>
            </a:r>
            <a:r>
              <a:rPr lang="en-AU" sz="2600" b="0" dirty="0">
                <a:latin typeface="Times New Roman" panose="02020603050405020304" pitchFamily="18" charset="0"/>
                <a:cs typeface="Times New Roman" panose="02020603050405020304" pitchFamily="18" charset="0"/>
              </a:rPr>
              <a:t>; </a:t>
            </a:r>
          </a:p>
          <a:p>
            <a:pPr marL="0" indent="0" algn="just">
              <a:spcBef>
                <a:spcPts val="600"/>
              </a:spcBef>
              <a:spcAft>
                <a:spcPts val="0"/>
              </a:spcAft>
              <a:buNone/>
            </a:pP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Quy</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mô</a:t>
            </a:r>
            <a:r>
              <a:rPr lang="en-AU" sz="2600" b="0" dirty="0">
                <a:latin typeface="Times New Roman" panose="02020603050405020304" pitchFamily="18" charset="0"/>
                <a:cs typeface="Times New Roman" panose="02020603050405020304" pitchFamily="18" charset="0"/>
              </a:rPr>
              <a:t> di </a:t>
            </a:r>
            <a:r>
              <a:rPr lang="en-AU" sz="2600" b="0" dirty="0" err="1">
                <a:latin typeface="Times New Roman" panose="02020603050405020304" pitchFamily="18" charset="0"/>
                <a:cs typeface="Times New Roman" panose="02020603050405020304" pitchFamily="18" charset="0"/>
              </a:rPr>
              <a:t>dân</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tái</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định</a:t>
            </a:r>
            <a:r>
              <a:rPr lang="en-AU" sz="2600" b="0" dirty="0">
                <a:latin typeface="Times New Roman" panose="02020603050405020304" pitchFamily="18" charset="0"/>
                <a:cs typeface="Times New Roman" panose="02020603050405020304" pitchFamily="18" charset="0"/>
              </a:rPr>
              <a:t> </a:t>
            </a:r>
            <a:r>
              <a:rPr lang="en-AU" sz="2600" b="0" dirty="0" err="1">
                <a:latin typeface="Times New Roman" panose="02020603050405020304" pitchFamily="18" charset="0"/>
                <a:cs typeface="Times New Roman" panose="02020603050405020304" pitchFamily="18" charset="0"/>
              </a:rPr>
              <a:t>cư</a:t>
            </a:r>
            <a:r>
              <a:rPr lang="en-AU" sz="2600" b="0" dirty="0">
                <a:latin typeface="Times New Roman" panose="02020603050405020304" pitchFamily="18" charset="0"/>
                <a:cs typeface="Times New Roman" panose="02020603050405020304" pitchFamily="18" charset="0"/>
              </a:rPr>
              <a:t>.</a:t>
            </a:r>
            <a:endParaRPr lang="en-US" sz="26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015739"/>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86"/>
            <a:ext cx="9144000" cy="563562"/>
          </a:xfrm>
        </p:spPr>
        <p:txBody>
          <a:bodyPr/>
          <a:lstStyle/>
          <a:p>
            <a:pPr algn="ctr"/>
            <a:r>
              <a:rPr lang="en-US" sz="2800" dirty="0" err="1">
                <a:solidFill>
                  <a:srgbClr val="0070C0"/>
                </a:solidFill>
                <a:latin typeface="Times New Roman" pitchFamily="18" charset="0"/>
                <a:cs typeface="Times New Roman" pitchFamily="18" charset="0"/>
              </a:rPr>
              <a:t>Phân</a:t>
            </a:r>
            <a:r>
              <a:rPr lang="en-US" sz="2800" dirty="0">
                <a:solidFill>
                  <a:srgbClr val="0070C0"/>
                </a:solidFill>
                <a:latin typeface="Times New Roman" pitchFamily="18" charset="0"/>
                <a:cs typeface="Times New Roman" pitchFamily="18" charset="0"/>
              </a:rPr>
              <a:t> </a:t>
            </a:r>
            <a:r>
              <a:rPr lang="en-US" sz="2800" dirty="0" err="1">
                <a:solidFill>
                  <a:srgbClr val="0070C0"/>
                </a:solidFill>
                <a:latin typeface="Times New Roman" pitchFamily="18" charset="0"/>
                <a:cs typeface="Times New Roman" pitchFamily="18" charset="0"/>
              </a:rPr>
              <a:t>loại</a:t>
            </a:r>
            <a:r>
              <a:rPr lang="en-US" sz="2800" dirty="0">
                <a:solidFill>
                  <a:srgbClr val="0070C0"/>
                </a:solidFill>
                <a:latin typeface="Times New Roman" pitchFamily="18" charset="0"/>
                <a:cs typeface="Times New Roman" pitchFamily="18" charset="0"/>
              </a:rPr>
              <a:t> DAĐT </a:t>
            </a:r>
            <a:r>
              <a:rPr lang="en-US" sz="2800" dirty="0" err="1">
                <a:solidFill>
                  <a:srgbClr val="0070C0"/>
                </a:solidFill>
                <a:latin typeface="Times New Roman" pitchFamily="18" charset="0"/>
                <a:cs typeface="Times New Roman" pitchFamily="18" charset="0"/>
              </a:rPr>
              <a:t>theo</a:t>
            </a:r>
            <a:r>
              <a:rPr lang="en-US" sz="2800" dirty="0">
                <a:solidFill>
                  <a:srgbClr val="0070C0"/>
                </a:solidFill>
                <a:latin typeface="Times New Roman" pitchFamily="18" charset="0"/>
                <a:cs typeface="Times New Roman" pitchFamily="18" charset="0"/>
              </a:rPr>
              <a:t> </a:t>
            </a:r>
            <a:r>
              <a:rPr lang="en-US" sz="2800" u="sng" dirty="0" err="1">
                <a:solidFill>
                  <a:srgbClr val="0070C0"/>
                </a:solidFill>
                <a:latin typeface="Times New Roman" pitchFamily="18" charset="0"/>
                <a:cs typeface="Times New Roman" pitchFamily="18" charset="0"/>
              </a:rPr>
              <a:t>nhóm</a:t>
            </a:r>
            <a:r>
              <a:rPr lang="en-US" sz="2800" u="sng" dirty="0">
                <a:solidFill>
                  <a:srgbClr val="0070C0"/>
                </a:solidFill>
                <a:latin typeface="Times New Roman" pitchFamily="18" charset="0"/>
                <a:cs typeface="Times New Roman" pitchFamily="18" charset="0"/>
              </a:rPr>
              <a:t> </a:t>
            </a:r>
            <a:r>
              <a:rPr lang="en-US" sz="2800" u="sng" dirty="0" err="1">
                <a:solidFill>
                  <a:srgbClr val="0070C0"/>
                </a:solidFill>
                <a:latin typeface="Times New Roman" pitchFamily="18" charset="0"/>
                <a:cs typeface="Times New Roman" pitchFamily="18" charset="0"/>
              </a:rPr>
              <a:t>nguy</a:t>
            </a:r>
            <a:r>
              <a:rPr lang="en-US" sz="2800" u="sng" dirty="0">
                <a:solidFill>
                  <a:srgbClr val="0070C0"/>
                </a:solidFill>
                <a:latin typeface="Times New Roman" pitchFamily="18" charset="0"/>
                <a:cs typeface="Times New Roman" pitchFamily="18" charset="0"/>
              </a:rPr>
              <a:t> </a:t>
            </a:r>
            <a:r>
              <a:rPr lang="en-US" sz="2800" u="sng" dirty="0" err="1">
                <a:solidFill>
                  <a:srgbClr val="0070C0"/>
                </a:solidFill>
                <a:latin typeface="Times New Roman" pitchFamily="18" charset="0"/>
                <a:cs typeface="Times New Roman" pitchFamily="18" charset="0"/>
              </a:rPr>
              <a:t>cơ</a:t>
            </a:r>
            <a:r>
              <a:rPr lang="en-US" sz="2800" u="sng" dirty="0">
                <a:solidFill>
                  <a:srgbClr val="0070C0"/>
                </a:solidFill>
                <a:latin typeface="Times New Roman" pitchFamily="18" charset="0"/>
                <a:cs typeface="Times New Roman" pitchFamily="18" charset="0"/>
              </a:rPr>
              <a:t> </a:t>
            </a:r>
            <a:r>
              <a:rPr lang="en-US" sz="2800" b="0" u="sng" dirty="0">
                <a:solidFill>
                  <a:schemeClr val="tx1"/>
                </a:solidFill>
                <a:latin typeface="Times New Roman" pitchFamily="18" charset="0"/>
                <a:cs typeface="Times New Roman" pitchFamily="18" charset="0"/>
              </a:rPr>
              <a:t>– Đ28L; Đ25N</a:t>
            </a:r>
            <a:r>
              <a:rPr lang="en-US" sz="2800" b="0" dirty="0">
                <a:solidFill>
                  <a:schemeClr val="tx1"/>
                </a:solidFill>
                <a:latin typeface="Times New Roman" pitchFamily="18" charset="0"/>
                <a:cs typeface="Times New Roman" pitchFamily="18" charset="0"/>
              </a:rPr>
              <a:t>:</a:t>
            </a:r>
          </a:p>
        </p:txBody>
      </p:sp>
      <p:sp>
        <p:nvSpPr>
          <p:cNvPr id="3" name="Content Placeholder 2"/>
          <p:cNvSpPr>
            <a:spLocks noGrp="1"/>
          </p:cNvSpPr>
          <p:nvPr>
            <p:ph idx="1"/>
          </p:nvPr>
        </p:nvSpPr>
        <p:spPr>
          <a:xfrm>
            <a:off x="2146" y="609600"/>
            <a:ext cx="9141854" cy="5943600"/>
          </a:xfrm>
        </p:spPr>
        <p:txBody>
          <a:bodyPr/>
          <a:lstStyle/>
          <a:p>
            <a:pPr marL="0" indent="0">
              <a:spcAft>
                <a:spcPts val="600"/>
              </a:spcAft>
              <a:buNone/>
            </a:pPr>
            <a:r>
              <a:rPr lang="en-US" sz="2400" dirty="0" err="1">
                <a:solidFill>
                  <a:srgbClr val="FF0000"/>
                </a:solidFill>
                <a:latin typeface="Times New Roman" pitchFamily="18" charset="0"/>
                <a:cs typeface="Times New Roman" pitchFamily="18" charset="0"/>
              </a:rPr>
              <a:t>Nhóm</a:t>
            </a:r>
            <a:r>
              <a:rPr lang="en-US" sz="2400" dirty="0">
                <a:solidFill>
                  <a:srgbClr val="FF0000"/>
                </a:solidFill>
                <a:latin typeface="Times New Roman" pitchFamily="18" charset="0"/>
                <a:cs typeface="Times New Roman" pitchFamily="18" charset="0"/>
              </a:rPr>
              <a:t> 1</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a:t>
            </a:r>
            <a:r>
              <a:rPr lang="en-US" sz="2400" b="0" kern="1200" dirty="0" err="1">
                <a:solidFill>
                  <a:srgbClr val="FF0000"/>
                </a:solidFill>
                <a:latin typeface="Times New Roman" pitchFamily="18" charset="0"/>
                <a:cs typeface="Times New Roman" pitchFamily="18" charset="0"/>
              </a:rPr>
              <a:t>guy</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cơ</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tác</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động</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xấu</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đến</a:t>
            </a:r>
            <a:r>
              <a:rPr lang="en-US" sz="2400" b="0" kern="1200" dirty="0">
                <a:solidFill>
                  <a:srgbClr val="FF0000"/>
                </a:solidFill>
                <a:latin typeface="Times New Roman" pitchFamily="18" charset="0"/>
                <a:cs typeface="Times New Roman" pitchFamily="18" charset="0"/>
              </a:rPr>
              <a:t> MT </a:t>
            </a:r>
            <a:r>
              <a:rPr lang="en-US" sz="2400" b="0" kern="1200" dirty="0" err="1">
                <a:solidFill>
                  <a:srgbClr val="FF0000"/>
                </a:solidFill>
                <a:latin typeface="Times New Roman" pitchFamily="18" charset="0"/>
                <a:cs typeface="Times New Roman" pitchFamily="18" charset="0"/>
              </a:rPr>
              <a:t>mức</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độ</a:t>
            </a:r>
            <a:r>
              <a:rPr lang="en-US" sz="2400" b="0" kern="1200" dirty="0">
                <a:solidFill>
                  <a:srgbClr val="FF0000"/>
                </a:solidFill>
                <a:latin typeface="Times New Roman" pitchFamily="18" charset="0"/>
                <a:cs typeface="Times New Roman" pitchFamily="18" charset="0"/>
              </a:rPr>
              <a:t> </a:t>
            </a:r>
            <a:r>
              <a:rPr lang="en-US" sz="2400" b="0" kern="1200" dirty="0" err="1">
                <a:solidFill>
                  <a:srgbClr val="FF0000"/>
                </a:solidFill>
                <a:latin typeface="Times New Roman" pitchFamily="18" charset="0"/>
                <a:cs typeface="Times New Roman" pitchFamily="18" charset="0"/>
              </a:rPr>
              <a:t>cao</a:t>
            </a:r>
            <a:endParaRPr lang="en-US" sz="2400" b="0" dirty="0">
              <a:solidFill>
                <a:srgbClr val="FF0000"/>
              </a:solidFill>
              <a:latin typeface="Times New Roman" pitchFamily="18" charset="0"/>
              <a:cs typeface="Times New Roman" pitchFamily="18" charset="0"/>
            </a:endParaRPr>
          </a:p>
          <a:p>
            <a:pPr algn="just">
              <a:spcAft>
                <a:spcPts val="600"/>
              </a:spcAft>
            </a:pPr>
            <a:r>
              <a:rPr lang="en-US" sz="2400" b="0" kern="1200" dirty="0">
                <a:latin typeface="Times New Roman" pitchFamily="18" charset="0"/>
                <a:cs typeface="Times New Roman" pitchFamily="18" charset="0"/>
              </a:rPr>
              <a:t>DA </a:t>
            </a:r>
            <a:r>
              <a:rPr lang="en-US" sz="2400" b="0" kern="1200" dirty="0" err="1">
                <a:latin typeface="Times New Roman" pitchFamily="18" charset="0"/>
                <a:cs typeface="Times New Roman" pitchFamily="18" charset="0"/>
              </a:rPr>
              <a:t>nguy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cơ</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gây</a:t>
            </a:r>
            <a:r>
              <a:rPr lang="en-US" sz="2400" b="0" kern="1200" dirty="0">
                <a:latin typeface="Times New Roman" pitchFamily="18" charset="0"/>
                <a:cs typeface="Times New Roman" pitchFamily="18" charset="0"/>
              </a:rPr>
              <a:t> ONMT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lớn</a:t>
            </a:r>
            <a:r>
              <a:rPr lang="en-US" sz="2400" b="0" kern="1200" dirty="0">
                <a:latin typeface="Times New Roman" pitchFamily="18" charset="0"/>
                <a:cs typeface="Times New Roman" pitchFamily="18" charset="0"/>
              </a:rPr>
              <a:t>/TB + </a:t>
            </a:r>
            <a:r>
              <a:rPr lang="en-US" sz="2400" b="0" kern="1200" dirty="0" err="1">
                <a:latin typeface="Times New Roman" pitchFamily="18" charset="0"/>
                <a:cs typeface="Times New Roman" pitchFamily="18" charset="0"/>
              </a:rPr>
              <a:t>nhạy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cảm</a:t>
            </a:r>
            <a:r>
              <a:rPr lang="en-US" sz="2400" b="0" kern="1200" dirty="0">
                <a:latin typeface="Times New Roman" pitchFamily="18" charset="0"/>
                <a:cs typeface="Times New Roman" pitchFamily="18" charset="0"/>
              </a:rPr>
              <a:t> MT; </a:t>
            </a:r>
          </a:p>
          <a:p>
            <a:pPr algn="just">
              <a:spcAft>
                <a:spcPts val="600"/>
              </a:spcAft>
            </a:pPr>
            <a:r>
              <a:rPr lang="en-US" sz="2400" b="0" kern="1200" dirty="0">
                <a:latin typeface="Times New Roman" pitchFamily="18" charset="0"/>
                <a:cs typeface="Times New Roman" pitchFamily="18" charset="0"/>
              </a:rPr>
              <a:t>DA </a:t>
            </a:r>
            <a:r>
              <a:rPr lang="en-US" sz="2400" b="0" kern="1200" dirty="0" err="1">
                <a:latin typeface="Times New Roman" pitchFamily="18" charset="0"/>
                <a:cs typeface="Times New Roman" pitchFamily="18" charset="0"/>
              </a:rPr>
              <a:t>xử</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lý</a:t>
            </a:r>
            <a:r>
              <a:rPr lang="en-US" sz="2400" b="0" kern="1200" dirty="0">
                <a:latin typeface="Times New Roman" pitchFamily="18" charset="0"/>
                <a:cs typeface="Times New Roman" pitchFamily="18" charset="0"/>
              </a:rPr>
              <a:t> CTNH; </a:t>
            </a:r>
            <a:r>
              <a:rPr lang="en-US" sz="2400" b="0" kern="1200" dirty="0" err="1">
                <a:latin typeface="Times New Roman" pitchFamily="18" charset="0"/>
                <a:cs typeface="Times New Roman" pitchFamily="18" charset="0"/>
              </a:rPr>
              <a:t>nhập</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khẩu</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phế</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liệu</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phá</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dỡ</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tàu</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biển</a:t>
            </a:r>
            <a:r>
              <a:rPr lang="en-US" sz="2400" b="0" kern="1200" dirty="0">
                <a:latin typeface="Times New Roman" pitchFamily="18" charset="0"/>
                <a:cs typeface="Times New Roman" pitchFamily="18" charset="0"/>
              </a:rPr>
              <a:t>;…</a:t>
            </a:r>
          </a:p>
          <a:p>
            <a:pPr algn="just">
              <a:spcAft>
                <a:spcPts val="600"/>
              </a:spcAft>
            </a:pPr>
            <a:r>
              <a:rPr lang="en-US" sz="2400" b="0" kern="1200" dirty="0">
                <a:latin typeface="Times New Roman" pitchFamily="18" charset="0"/>
                <a:cs typeface="Times New Roman" pitchFamily="18" charset="0"/>
              </a:rPr>
              <a:t>DA </a:t>
            </a:r>
            <a:r>
              <a:rPr lang="en-US" sz="2400" b="0" kern="1200" dirty="0" err="1">
                <a:latin typeface="Times New Roman" pitchFamily="18" charset="0"/>
                <a:cs typeface="Times New Roman" pitchFamily="18" charset="0"/>
              </a:rPr>
              <a:t>không</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thuộc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nguy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cơ</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gây</a:t>
            </a:r>
            <a:r>
              <a:rPr lang="en-US" sz="2400" b="0" kern="1200" dirty="0">
                <a:latin typeface="Times New Roman" pitchFamily="18" charset="0"/>
                <a:cs typeface="Times New Roman" pitchFamily="18" charset="0"/>
              </a:rPr>
              <a:t> ONMT </a:t>
            </a:r>
            <a:r>
              <a:rPr lang="en-US" sz="2400" b="0" kern="1200" dirty="0" err="1">
                <a:latin typeface="Times New Roman" pitchFamily="18" charset="0"/>
                <a:cs typeface="Times New Roman" pitchFamily="18" charset="0"/>
              </a:rPr>
              <a:t>với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lớn</a:t>
            </a:r>
            <a:r>
              <a:rPr lang="en-US" sz="2400" b="0" kern="1200" dirty="0">
                <a:latin typeface="Times New Roman" pitchFamily="18" charset="0"/>
                <a:cs typeface="Times New Roman" pitchFamily="18" charset="0"/>
              </a:rPr>
              <a:t> + </a:t>
            </a:r>
            <a:r>
              <a:rPr lang="en-US" sz="2400" b="0" kern="1200" dirty="0" err="1">
                <a:latin typeface="Times New Roman" pitchFamily="18" charset="0"/>
                <a:cs typeface="Times New Roman" pitchFamily="18" charset="0"/>
              </a:rPr>
              <a:t>nhạy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cảm</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về</a:t>
            </a:r>
            <a:r>
              <a:rPr lang="en-US" sz="2400" b="0" kern="1200" dirty="0">
                <a:latin typeface="Times New Roman" pitchFamily="18" charset="0"/>
                <a:cs typeface="Times New Roman" pitchFamily="18" charset="0"/>
              </a:rPr>
              <a:t> MT; </a:t>
            </a:r>
          </a:p>
          <a:p>
            <a:pPr algn="just">
              <a:spcAft>
                <a:spcPts val="600"/>
              </a:spcAft>
            </a:pPr>
            <a:r>
              <a:rPr lang="en-US" sz="2400" b="0" kern="1200" dirty="0">
                <a:latin typeface="Times New Roman" pitchFamily="18" charset="0"/>
                <a:cs typeface="Times New Roman" pitchFamily="18" charset="0"/>
              </a:rPr>
              <a:t>DA </a:t>
            </a:r>
            <a:r>
              <a:rPr lang="en-US" sz="2400" b="0" kern="1200" dirty="0" err="1">
                <a:latin typeface="Times New Roman" pitchFamily="18" charset="0"/>
                <a:cs typeface="Times New Roman" pitchFamily="18" charset="0"/>
              </a:rPr>
              <a:t>sử</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dụng</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đất</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mặt</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nước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khu</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vực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biển</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lớn</a:t>
            </a:r>
            <a:r>
              <a:rPr lang="en-US" sz="2400" b="0" kern="1200" dirty="0">
                <a:latin typeface="Times New Roman" pitchFamily="18" charset="0"/>
                <a:cs typeface="Times New Roman" pitchFamily="18" charset="0"/>
              </a:rPr>
              <a:t>/TB + </a:t>
            </a:r>
            <a:r>
              <a:rPr lang="en-US" sz="2400" b="0" kern="1200" dirty="0" err="1">
                <a:latin typeface="Times New Roman" pitchFamily="18" charset="0"/>
                <a:cs typeface="Times New Roman" pitchFamily="18" charset="0"/>
              </a:rPr>
              <a:t>nhạy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cảm</a:t>
            </a:r>
            <a:r>
              <a:rPr lang="en-US" sz="2400" b="0" kern="1200" dirty="0">
                <a:latin typeface="Times New Roman" pitchFamily="18" charset="0"/>
                <a:cs typeface="Times New Roman" pitchFamily="18" charset="0"/>
              </a:rPr>
              <a:t> MT; </a:t>
            </a:r>
          </a:p>
          <a:p>
            <a:pPr algn="just">
              <a:spcAft>
                <a:spcPts val="600"/>
              </a:spcAft>
            </a:pPr>
            <a:r>
              <a:rPr lang="en-US" sz="2400" b="0" kern="1200" dirty="0">
                <a:latin typeface="Times New Roman" pitchFamily="18" charset="0"/>
                <a:cs typeface="Times New Roman" pitchFamily="18" charset="0"/>
              </a:rPr>
              <a:t>DA </a:t>
            </a:r>
            <a:r>
              <a:rPr lang="en-US" sz="2400" b="0" kern="1200" dirty="0" err="1">
                <a:latin typeface="Times New Roman" pitchFamily="18" charset="0"/>
                <a:cs typeface="Times New Roman" pitchFamily="18" charset="0"/>
              </a:rPr>
              <a:t>khai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thác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khoáng</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sản</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tài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nguyên</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nước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với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lớn</a:t>
            </a:r>
            <a:r>
              <a:rPr lang="en-US" sz="2400" b="0" kern="1200" dirty="0">
                <a:latin typeface="Times New Roman" pitchFamily="18" charset="0"/>
                <a:cs typeface="Times New Roman" pitchFamily="18" charset="0"/>
              </a:rPr>
              <a:t>/TB + </a:t>
            </a:r>
            <a:r>
              <a:rPr lang="en-US" sz="2400" b="0" kern="1200" dirty="0" err="1">
                <a:latin typeface="Times New Roman" pitchFamily="18" charset="0"/>
                <a:cs typeface="Times New Roman" pitchFamily="18" charset="0"/>
              </a:rPr>
              <a:t>nhạy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cảm</a:t>
            </a:r>
            <a:r>
              <a:rPr lang="en-US" sz="2400" b="0" kern="1200" dirty="0">
                <a:latin typeface="Times New Roman" pitchFamily="18" charset="0"/>
                <a:cs typeface="Times New Roman" pitchFamily="18" charset="0"/>
              </a:rPr>
              <a:t> MT; </a:t>
            </a:r>
          </a:p>
          <a:p>
            <a:pPr algn="just">
              <a:spcAft>
                <a:spcPts val="600"/>
              </a:spcAft>
            </a:pPr>
            <a:r>
              <a:rPr lang="vi-VN" sz="2400" b="0" kern="1200" dirty="0">
                <a:latin typeface="Times New Roman" pitchFamily="18" charset="0"/>
                <a:cs typeface="Times New Roman" pitchFamily="18" charset="0"/>
              </a:rPr>
              <a:t>D</a:t>
            </a:r>
            <a:r>
              <a:rPr lang="en-US" sz="2400" b="0" kern="1200" dirty="0">
                <a:latin typeface="Times New Roman" pitchFamily="18" charset="0"/>
                <a:cs typeface="Times New Roman" pitchFamily="18" charset="0"/>
              </a:rPr>
              <a:t>A </a:t>
            </a:r>
            <a:r>
              <a:rPr lang="en-US" sz="2400" b="0" kern="1200" dirty="0" err="1">
                <a:latin typeface="Times New Roman" pitchFamily="18" charset="0"/>
                <a:cs typeface="Times New Roman" pitchFamily="18" charset="0"/>
              </a:rPr>
              <a:t>có</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chuyển</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mục</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đích</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sử</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dụng</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đất</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TB </a:t>
            </a:r>
            <a:r>
              <a:rPr lang="en-US" sz="2400" b="0" kern="1200" dirty="0" err="1">
                <a:latin typeface="Times New Roman" pitchFamily="18" charset="0"/>
                <a:cs typeface="Times New Roman" pitchFamily="18" charset="0"/>
              </a:rPr>
              <a:t>trở</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lên</a:t>
            </a:r>
            <a:r>
              <a:rPr lang="en-US" sz="2400" b="0" kern="1200" dirty="0">
                <a:latin typeface="Times New Roman" pitchFamily="18" charset="0"/>
                <a:cs typeface="Times New Roman" pitchFamily="18" charset="0"/>
              </a:rPr>
              <a:t> + </a:t>
            </a:r>
            <a:r>
              <a:rPr lang="en-US" sz="2400" b="0" kern="1200" dirty="0" err="1">
                <a:latin typeface="Times New Roman" pitchFamily="18" charset="0"/>
                <a:cs typeface="Times New Roman" pitchFamily="18" charset="0"/>
              </a:rPr>
              <a:t>nhạy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cảm</a:t>
            </a:r>
            <a:r>
              <a:rPr lang="en-US" sz="2400" b="0" kern="1200" dirty="0">
                <a:latin typeface="Times New Roman" pitchFamily="18" charset="0"/>
                <a:cs typeface="Times New Roman" pitchFamily="18" charset="0"/>
              </a:rPr>
              <a:t> MT; </a:t>
            </a:r>
          </a:p>
          <a:p>
            <a:pPr algn="just">
              <a:spcAft>
                <a:spcPts val="600"/>
              </a:spcAft>
            </a:pPr>
            <a:r>
              <a:rPr lang="vi-VN" sz="2400" b="0" kern="1200" dirty="0">
                <a:latin typeface="Times New Roman" pitchFamily="18" charset="0"/>
                <a:cs typeface="Times New Roman" pitchFamily="18" charset="0"/>
              </a:rPr>
              <a:t>D</a:t>
            </a:r>
            <a:r>
              <a:rPr lang="en-US" sz="2400" b="0" kern="1200" dirty="0">
                <a:latin typeface="Times New Roman" pitchFamily="18" charset="0"/>
                <a:cs typeface="Times New Roman" pitchFamily="18" charset="0"/>
              </a:rPr>
              <a:t>A</a:t>
            </a:r>
            <a:r>
              <a:rPr lang="vi-VN" sz="2400" b="0" kern="1200" dirty="0">
                <a:latin typeface="Times New Roman" pitchFamily="18" charset="0"/>
                <a:cs typeface="Times New Roman" pitchFamily="18" charset="0"/>
              </a:rPr>
              <a:t> có </a:t>
            </a:r>
            <a:r>
              <a:rPr lang="en-US" sz="2400" b="0" kern="1200" dirty="0" err="1">
                <a:latin typeface="Times New Roman" pitchFamily="18" charset="0"/>
                <a:cs typeface="Times New Roman" pitchFamily="18" charset="0"/>
              </a:rPr>
              <a:t>yêu</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cầu</a:t>
            </a:r>
            <a:r>
              <a:rPr lang="en-US" sz="2400" b="0" kern="1200" dirty="0">
                <a:latin typeface="Times New Roman" pitchFamily="18" charset="0"/>
                <a:cs typeface="Times New Roman" pitchFamily="18" charset="0"/>
              </a:rPr>
              <a:t> di </a:t>
            </a:r>
            <a:r>
              <a:rPr lang="en-US" sz="2400" b="0" kern="1200" dirty="0" err="1">
                <a:latin typeface="Times New Roman" pitchFamily="18" charset="0"/>
                <a:cs typeface="Times New Roman" pitchFamily="18" charset="0"/>
              </a:rPr>
              <a:t>dân</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tái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định</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cư</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với</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quy</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mô</a:t>
            </a:r>
            <a:r>
              <a:rPr lang="en-US" sz="2400" b="0" kern="1200" dirty="0">
                <a:latin typeface="Times New Roman" pitchFamily="18" charset="0"/>
                <a:cs typeface="Times New Roman" pitchFamily="18" charset="0"/>
              </a:rPr>
              <a:t> </a:t>
            </a:r>
            <a:r>
              <a:rPr lang="en-US" sz="2400" b="0" kern="1200" dirty="0" err="1">
                <a:latin typeface="Times New Roman" pitchFamily="18" charset="0"/>
                <a:cs typeface="Times New Roman" pitchFamily="18" charset="0"/>
              </a:rPr>
              <a:t>lớn</a:t>
            </a:r>
            <a:r>
              <a:rPr lang="en-US" sz="2400" b="0" kern="1200" dirty="0">
                <a:latin typeface="Times New Roman" pitchFamily="18" charset="0"/>
                <a:cs typeface="Times New Roman" pitchFamily="18" charset="0"/>
              </a:rPr>
              <a:t>.</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66508381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732"/>
            <a:ext cx="7810500" cy="522668"/>
          </a:xfrm>
        </p:spPr>
        <p:txBody>
          <a:bodyPr/>
          <a:lstStyle/>
          <a:p>
            <a:pPr algn="ctr"/>
            <a:r>
              <a:rPr lang="en-US" sz="2400" dirty="0">
                <a:solidFill>
                  <a:srgbClr val="FF0000"/>
                </a:solidFill>
              </a:rPr>
              <a:t>(</a:t>
            </a:r>
            <a:r>
              <a:rPr lang="en-US" sz="2400" dirty="0" err="1">
                <a:solidFill>
                  <a:srgbClr val="FF0000"/>
                </a:solidFill>
              </a:rPr>
              <a:t>Tiếp</a:t>
            </a:r>
            <a:r>
              <a:rPr lang="en-US" sz="2400" dirty="0">
                <a:solidFill>
                  <a:srgbClr val="FF0000"/>
                </a:solidFill>
              </a:rPr>
              <a:t>)</a:t>
            </a:r>
          </a:p>
        </p:txBody>
      </p:sp>
      <p:graphicFrame>
        <p:nvGraphicFramePr>
          <p:cNvPr id="7" name="Content Placeholder 6"/>
          <p:cNvGraphicFramePr>
            <a:graphicFrameLocks noGrp="1"/>
          </p:cNvGraphicFramePr>
          <p:nvPr>
            <p:ph idx="1"/>
          </p:nvPr>
        </p:nvGraphicFramePr>
        <p:xfrm>
          <a:off x="0" y="533399"/>
          <a:ext cx="9144000" cy="6050281"/>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6705600">
                  <a:extLst>
                    <a:ext uri="{9D8B030D-6E8A-4147-A177-3AD203B41FA5}">
                      <a16:colId xmlns:a16="http://schemas.microsoft.com/office/drawing/2014/main" val="20001"/>
                    </a:ext>
                  </a:extLst>
                </a:gridCol>
              </a:tblGrid>
              <a:tr h="36576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err="1">
                          <a:latin typeface="Times New Roman" pitchFamily="18" charset="0"/>
                          <a:cs typeface="Times New Roman" pitchFamily="18" charset="0"/>
                        </a:rPr>
                        <a:t>Nhóm</a:t>
                      </a:r>
                      <a:r>
                        <a:rPr lang="en-US" sz="2400" b="1" baseline="0" dirty="0">
                          <a:latin typeface="Times New Roman" pitchFamily="18" charset="0"/>
                          <a:cs typeface="Times New Roman" pitchFamily="18" charset="0"/>
                        </a:rPr>
                        <a:t> 2</a:t>
                      </a:r>
                      <a:r>
                        <a:rPr lang="en-US" sz="2400" baseline="0" dirty="0">
                          <a:latin typeface="Times New Roman" pitchFamily="18" charset="0"/>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Nguy</a:t>
                      </a:r>
                      <a:r>
                        <a:rPr lang="en-US" sz="2400" b="1" kern="1200" dirty="0">
                          <a:solidFill>
                            <a:schemeClr val="lt1"/>
                          </a:solidFill>
                          <a:latin typeface="Times New Roman" pitchFamily="18" charset="0"/>
                          <a:ea typeface="+mn-ea"/>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cơ</a:t>
                      </a:r>
                      <a:r>
                        <a:rPr lang="en-US" sz="2400" b="1" kern="1200" dirty="0">
                          <a:solidFill>
                            <a:schemeClr val="lt1"/>
                          </a:solidFill>
                          <a:latin typeface="Times New Roman" pitchFamily="18" charset="0"/>
                          <a:ea typeface="+mn-ea"/>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tác</a:t>
                      </a:r>
                      <a:r>
                        <a:rPr lang="en-US" sz="2400" b="1" kern="1200" dirty="0">
                          <a:solidFill>
                            <a:schemeClr val="lt1"/>
                          </a:solidFill>
                          <a:latin typeface="Times New Roman" pitchFamily="18" charset="0"/>
                          <a:ea typeface="+mn-ea"/>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động</a:t>
                      </a:r>
                      <a:r>
                        <a:rPr lang="en-US" sz="2400" b="1" kern="1200" dirty="0">
                          <a:solidFill>
                            <a:schemeClr val="lt1"/>
                          </a:solidFill>
                          <a:latin typeface="Times New Roman" pitchFamily="18" charset="0"/>
                          <a:ea typeface="+mn-ea"/>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xấu</a:t>
                      </a:r>
                      <a:r>
                        <a:rPr lang="en-US" sz="2400" b="1" kern="1200" dirty="0">
                          <a:solidFill>
                            <a:schemeClr val="lt1"/>
                          </a:solidFill>
                          <a:latin typeface="Times New Roman" pitchFamily="18" charset="0"/>
                          <a:ea typeface="+mn-ea"/>
                          <a:cs typeface="Times New Roman" pitchFamily="18" charset="0"/>
                        </a:rPr>
                        <a:t> </a:t>
                      </a:r>
                      <a:r>
                        <a:rPr lang="en-US" sz="2400" b="1" kern="1200" dirty="0" err="1">
                          <a:solidFill>
                            <a:schemeClr val="lt1"/>
                          </a:solidFill>
                          <a:latin typeface="Times New Roman" pitchFamily="18" charset="0"/>
                          <a:ea typeface="+mn-ea"/>
                          <a:cs typeface="Times New Roman" pitchFamily="18" charset="0"/>
                        </a:rPr>
                        <a:t>đến</a:t>
                      </a:r>
                      <a:r>
                        <a:rPr lang="en-US" sz="2400" b="1" kern="1200" dirty="0">
                          <a:solidFill>
                            <a:schemeClr val="lt1"/>
                          </a:solidFill>
                          <a:latin typeface="Times New Roman" pitchFamily="18" charset="0"/>
                          <a:ea typeface="+mn-ea"/>
                          <a:cs typeface="Times New Roman" pitchFamily="18" charset="0"/>
                        </a:rPr>
                        <a:t> MT</a:t>
                      </a:r>
                    </a:p>
                    <a:p>
                      <a:pPr algn="l"/>
                      <a:endParaRPr lang="en-US" sz="2400" b="0" dirty="0">
                        <a:latin typeface="Times New Roman" pitchFamily="18" charset="0"/>
                        <a:cs typeface="Times New Roman" pitchFamily="18" charset="0"/>
                      </a:endParaRPr>
                    </a:p>
                  </a:txBody>
                  <a:tcPr/>
                </a:tc>
                <a:tc>
                  <a:txBody>
                    <a:bodyPr/>
                    <a:lstStyle/>
                    <a:p>
                      <a:pPr marL="285750" indent="-285750" algn="just">
                        <a:spcBef>
                          <a:spcPts val="300"/>
                        </a:spcBef>
                        <a:spcAft>
                          <a:spcPts val="300"/>
                        </a:spcAft>
                        <a:buFontTx/>
                        <a:buChar char="-"/>
                      </a:pPr>
                      <a:r>
                        <a:rPr lang="en-US" sz="2000" b="0" kern="1200" dirty="0">
                          <a:solidFill>
                            <a:schemeClr val="bg1"/>
                          </a:solidFill>
                          <a:effectLst/>
                          <a:latin typeface="Times New Roman" pitchFamily="18" charset="0"/>
                          <a:ea typeface="+mn-ea"/>
                          <a:cs typeface="Times New Roman" pitchFamily="18" charset="0"/>
                        </a:rPr>
                        <a:t>DA </a:t>
                      </a:r>
                      <a:r>
                        <a:rPr lang="en-US" sz="2000" b="0" kern="1200" dirty="0" err="1">
                          <a:solidFill>
                            <a:schemeClr val="bg1"/>
                          </a:solidFill>
                          <a:effectLst/>
                          <a:latin typeface="Times New Roman" pitchFamily="18" charset="0"/>
                          <a:ea typeface="+mn-ea"/>
                          <a:cs typeface="Times New Roman" pitchFamily="18" charset="0"/>
                        </a:rPr>
                        <a:t>có</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nguy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cơ</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gây</a:t>
                      </a:r>
                      <a:r>
                        <a:rPr lang="en-US" sz="2000" b="0" kern="1200" dirty="0">
                          <a:solidFill>
                            <a:schemeClr val="bg1"/>
                          </a:solidFill>
                          <a:effectLst/>
                          <a:latin typeface="Times New Roman" pitchFamily="18" charset="0"/>
                          <a:ea typeface="+mn-ea"/>
                          <a:cs typeface="Times New Roman" pitchFamily="18" charset="0"/>
                        </a:rPr>
                        <a:t> ONMT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TB; </a:t>
                      </a:r>
                    </a:p>
                    <a:p>
                      <a:pPr marL="285750" indent="-285750" algn="just">
                        <a:spcBef>
                          <a:spcPts val="300"/>
                        </a:spcBef>
                        <a:spcAft>
                          <a:spcPts val="300"/>
                        </a:spcAft>
                        <a:buFontTx/>
                        <a:buChar char="-"/>
                      </a:pPr>
                      <a:r>
                        <a:rPr lang="vi-VN" sz="2000" b="0" kern="1200" dirty="0">
                          <a:solidFill>
                            <a:schemeClr val="bg1"/>
                          </a:solidFill>
                          <a:effectLst/>
                          <a:latin typeface="Times New Roman" pitchFamily="18" charset="0"/>
                          <a:ea typeface="+mn-ea"/>
                          <a:cs typeface="Times New Roman" pitchFamily="18" charset="0"/>
                        </a:rPr>
                        <a:t>D</a:t>
                      </a:r>
                      <a:r>
                        <a:rPr lang="en-US" sz="2000" b="0" kern="1200" dirty="0">
                          <a:solidFill>
                            <a:schemeClr val="bg1"/>
                          </a:solidFill>
                          <a:effectLst/>
                          <a:latin typeface="Times New Roman" pitchFamily="18" charset="0"/>
                          <a:ea typeface="+mn-ea"/>
                          <a:cs typeface="Times New Roman" pitchFamily="18" charset="0"/>
                        </a:rPr>
                        <a:t>A </a:t>
                      </a:r>
                      <a:r>
                        <a:rPr lang="en-US" sz="2000" b="0" kern="1200" dirty="0" err="1">
                          <a:solidFill>
                            <a:schemeClr val="bg1"/>
                          </a:solidFill>
                          <a:effectLst/>
                          <a:latin typeface="Times New Roman" pitchFamily="18" charset="0"/>
                          <a:ea typeface="+mn-ea"/>
                          <a:cs typeface="Times New Roman" pitchFamily="18" charset="0"/>
                        </a:rPr>
                        <a:t>có</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nguy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cơ</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gây</a:t>
                      </a:r>
                      <a:r>
                        <a:rPr lang="en-US" sz="2000" b="0" kern="1200" dirty="0">
                          <a:solidFill>
                            <a:schemeClr val="bg1"/>
                          </a:solidFill>
                          <a:effectLst/>
                          <a:latin typeface="Times New Roman" pitchFamily="18" charset="0"/>
                          <a:ea typeface="+mn-ea"/>
                          <a:cs typeface="Times New Roman" pitchFamily="18" charset="0"/>
                        </a:rPr>
                        <a:t> ONMT </a:t>
                      </a:r>
                      <a:r>
                        <a:rPr lang="en-US" sz="2000" b="0" kern="1200" dirty="0" err="1">
                          <a:solidFill>
                            <a:schemeClr val="bg1"/>
                          </a:solidFill>
                          <a:effectLst/>
                          <a:latin typeface="Times New Roman" pitchFamily="18" charset="0"/>
                          <a:ea typeface="+mn-ea"/>
                          <a:cs typeface="Times New Roman" pitchFamily="18" charset="0"/>
                        </a:rPr>
                        <a:t>với</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nhỏ</a:t>
                      </a:r>
                      <a:r>
                        <a:rPr lang="en-US" sz="2000" b="0" kern="1200" dirty="0">
                          <a:solidFill>
                            <a:schemeClr val="bg1"/>
                          </a:solidFill>
                          <a:effectLst/>
                          <a:latin typeface="Times New Roman" pitchFamily="18" charset="0"/>
                          <a:ea typeface="+mn-ea"/>
                          <a:cs typeface="Times New Roman" pitchFamily="18" charset="0"/>
                        </a:rPr>
                        <a:t> + </a:t>
                      </a:r>
                      <a:r>
                        <a:rPr lang="en-US" sz="2000" b="0" kern="1200" dirty="0" err="1">
                          <a:solidFill>
                            <a:schemeClr val="bg1"/>
                          </a:solidFill>
                          <a:effectLst/>
                          <a:latin typeface="Times New Roman" pitchFamily="18" charset="0"/>
                          <a:ea typeface="+mn-ea"/>
                          <a:cs typeface="Times New Roman" pitchFamily="18" charset="0"/>
                        </a:rPr>
                        <a:t>nhạy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cảm</a:t>
                      </a:r>
                      <a:r>
                        <a:rPr lang="en-US" sz="2000" b="0" kern="1200" dirty="0">
                          <a:solidFill>
                            <a:schemeClr val="bg1"/>
                          </a:solidFill>
                          <a:effectLst/>
                          <a:latin typeface="Times New Roman" pitchFamily="18" charset="0"/>
                          <a:ea typeface="+mn-ea"/>
                          <a:cs typeface="Times New Roman" pitchFamily="18" charset="0"/>
                        </a:rPr>
                        <a:t> MT; </a:t>
                      </a:r>
                    </a:p>
                    <a:p>
                      <a:pPr marL="285750" indent="-285750" algn="just">
                        <a:spcBef>
                          <a:spcPts val="300"/>
                        </a:spcBef>
                        <a:spcAft>
                          <a:spcPts val="300"/>
                        </a:spcAft>
                        <a:buFontTx/>
                        <a:buChar char="-"/>
                      </a:pPr>
                      <a:r>
                        <a:rPr lang="en-US" sz="2000" b="0" kern="1200" dirty="0">
                          <a:solidFill>
                            <a:schemeClr val="bg1"/>
                          </a:solidFill>
                          <a:effectLst/>
                          <a:latin typeface="Times New Roman" pitchFamily="18" charset="0"/>
                          <a:ea typeface="+mn-ea"/>
                          <a:cs typeface="Times New Roman" pitchFamily="18" charset="0"/>
                        </a:rPr>
                        <a:t>DA </a:t>
                      </a:r>
                      <a:r>
                        <a:rPr lang="en-US" sz="2000" b="0" kern="1200" dirty="0" err="1">
                          <a:solidFill>
                            <a:schemeClr val="bg1"/>
                          </a:solidFill>
                          <a:effectLst/>
                          <a:latin typeface="Times New Roman" pitchFamily="18" charset="0"/>
                          <a:ea typeface="+mn-ea"/>
                          <a:cs typeface="Times New Roman" pitchFamily="18" charset="0"/>
                        </a:rPr>
                        <a:t>không</a:t>
                      </a:r>
                      <a:r>
                        <a:rPr lang="en-US" sz="2000" b="0" kern="1200" dirty="0">
                          <a:solidFill>
                            <a:schemeClr val="bg1"/>
                          </a:solidFill>
                          <a:effectLst/>
                          <a:latin typeface="Times New Roman" pitchFamily="18" charset="0"/>
                          <a:ea typeface="+mn-ea"/>
                          <a:cs typeface="Times New Roman" pitchFamily="18" charset="0"/>
                        </a:rPr>
                        <a:t> NC ONMT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TB + </a:t>
                      </a:r>
                      <a:r>
                        <a:rPr lang="en-US" sz="2000" b="0" kern="1200" dirty="0" err="1">
                          <a:solidFill>
                            <a:schemeClr val="bg1"/>
                          </a:solidFill>
                          <a:effectLst/>
                          <a:latin typeface="Times New Roman" pitchFamily="18" charset="0"/>
                          <a:ea typeface="+mn-ea"/>
                          <a:cs typeface="Times New Roman" pitchFamily="18" charset="0"/>
                        </a:rPr>
                        <a:t>nhạy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cảm</a:t>
                      </a:r>
                      <a:r>
                        <a:rPr lang="en-US" sz="2000" b="0" kern="1200" dirty="0">
                          <a:solidFill>
                            <a:schemeClr val="bg1"/>
                          </a:solidFill>
                          <a:effectLst/>
                          <a:latin typeface="Times New Roman" pitchFamily="18" charset="0"/>
                          <a:ea typeface="+mn-ea"/>
                          <a:cs typeface="Times New Roman" pitchFamily="18" charset="0"/>
                        </a:rPr>
                        <a:t> MT; </a:t>
                      </a:r>
                    </a:p>
                    <a:p>
                      <a:pPr marL="285750" indent="-285750" algn="just">
                        <a:spcBef>
                          <a:spcPts val="300"/>
                        </a:spcBef>
                        <a:spcAft>
                          <a:spcPts val="300"/>
                        </a:spcAft>
                        <a:buFontTx/>
                        <a:buChar char="-"/>
                      </a:pPr>
                      <a:r>
                        <a:rPr lang="en-US" sz="2000" b="0" kern="1200" dirty="0">
                          <a:solidFill>
                            <a:schemeClr val="bg1"/>
                          </a:solidFill>
                          <a:effectLst/>
                          <a:latin typeface="Times New Roman" pitchFamily="18" charset="0"/>
                          <a:ea typeface="+mn-ea"/>
                          <a:cs typeface="Times New Roman" pitchFamily="18" charset="0"/>
                        </a:rPr>
                        <a:t>Da </a:t>
                      </a:r>
                      <a:r>
                        <a:rPr lang="en-US" sz="2000" b="0" kern="1200" dirty="0" err="1">
                          <a:solidFill>
                            <a:schemeClr val="bg1"/>
                          </a:solidFill>
                          <a:effectLst/>
                          <a:latin typeface="Times New Roman" pitchFamily="18" charset="0"/>
                          <a:ea typeface="+mn-ea"/>
                          <a:cs typeface="Times New Roman" pitchFamily="18" charset="0"/>
                        </a:rPr>
                        <a:t>sử</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dụng</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đất</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mặt</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nước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khu</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vực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biển</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TB </a:t>
                      </a:r>
                      <a:r>
                        <a:rPr lang="en-US" sz="2000" b="0" kern="1200" dirty="0" err="1">
                          <a:solidFill>
                            <a:schemeClr val="bg1"/>
                          </a:solidFill>
                          <a:effectLst/>
                          <a:latin typeface="Times New Roman" pitchFamily="18" charset="0"/>
                          <a:ea typeface="+mn-ea"/>
                          <a:cs typeface="Times New Roman" pitchFamily="18" charset="0"/>
                        </a:rPr>
                        <a:t>hoặc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nhỏ</a:t>
                      </a:r>
                      <a:r>
                        <a:rPr lang="en-US" sz="2000" b="0" kern="1200" dirty="0">
                          <a:solidFill>
                            <a:schemeClr val="bg1"/>
                          </a:solidFill>
                          <a:effectLst/>
                          <a:latin typeface="Times New Roman" pitchFamily="18" charset="0"/>
                          <a:ea typeface="+mn-ea"/>
                          <a:cs typeface="Times New Roman" pitchFamily="18" charset="0"/>
                        </a:rPr>
                        <a:t> + </a:t>
                      </a:r>
                      <a:r>
                        <a:rPr lang="en-US" sz="2000" b="0" kern="1200" dirty="0" err="1">
                          <a:solidFill>
                            <a:schemeClr val="bg1"/>
                          </a:solidFill>
                          <a:effectLst/>
                          <a:latin typeface="Times New Roman" pitchFamily="18" charset="0"/>
                          <a:ea typeface="+mn-ea"/>
                          <a:cs typeface="Times New Roman" pitchFamily="18" charset="0"/>
                        </a:rPr>
                        <a:t>nhạy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cảm</a:t>
                      </a:r>
                      <a:r>
                        <a:rPr lang="en-US" sz="2000" b="0" kern="1200" dirty="0">
                          <a:solidFill>
                            <a:schemeClr val="bg1"/>
                          </a:solidFill>
                          <a:effectLst/>
                          <a:latin typeface="Times New Roman" pitchFamily="18" charset="0"/>
                          <a:ea typeface="+mn-ea"/>
                          <a:cs typeface="Times New Roman" pitchFamily="18" charset="0"/>
                        </a:rPr>
                        <a:t> MT; </a:t>
                      </a:r>
                    </a:p>
                    <a:p>
                      <a:pPr marL="285750" indent="-285750" algn="just">
                        <a:spcBef>
                          <a:spcPts val="300"/>
                        </a:spcBef>
                        <a:spcAft>
                          <a:spcPts val="300"/>
                        </a:spcAft>
                        <a:buFontTx/>
                        <a:buChar char="-"/>
                      </a:pPr>
                      <a:r>
                        <a:rPr lang="en-US" sz="2000" b="0" kern="1200" dirty="0">
                          <a:solidFill>
                            <a:schemeClr val="bg1"/>
                          </a:solidFill>
                          <a:effectLst/>
                          <a:latin typeface="Times New Roman" pitchFamily="18" charset="0"/>
                          <a:ea typeface="+mn-ea"/>
                          <a:cs typeface="Times New Roman" pitchFamily="18" charset="0"/>
                        </a:rPr>
                        <a:t>DA </a:t>
                      </a:r>
                      <a:r>
                        <a:rPr lang="en-US" sz="2000" b="0" kern="1200" dirty="0" err="1">
                          <a:solidFill>
                            <a:schemeClr val="bg1"/>
                          </a:solidFill>
                          <a:effectLst/>
                          <a:latin typeface="Times New Roman" pitchFamily="18" charset="0"/>
                          <a:ea typeface="+mn-ea"/>
                          <a:cs typeface="Times New Roman" pitchFamily="18" charset="0"/>
                        </a:rPr>
                        <a:t>khai</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thác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khoáng</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sản</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tài</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nguyên</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nước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TB </a:t>
                      </a:r>
                      <a:r>
                        <a:rPr lang="en-US" sz="2000" b="0" kern="1200" dirty="0" err="1">
                          <a:solidFill>
                            <a:schemeClr val="bg1"/>
                          </a:solidFill>
                          <a:effectLst/>
                          <a:latin typeface="Times New Roman" pitchFamily="18" charset="0"/>
                          <a:ea typeface="+mn-ea"/>
                          <a:cs typeface="Times New Roman" pitchFamily="18" charset="0"/>
                        </a:rPr>
                        <a:t>hoặc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nhỏ</a:t>
                      </a:r>
                      <a:r>
                        <a:rPr lang="en-US" sz="2000" b="0" kern="1200" dirty="0">
                          <a:solidFill>
                            <a:schemeClr val="bg1"/>
                          </a:solidFill>
                          <a:effectLst/>
                          <a:latin typeface="Times New Roman" pitchFamily="18" charset="0"/>
                          <a:ea typeface="+mn-ea"/>
                          <a:cs typeface="Times New Roman" pitchFamily="18" charset="0"/>
                        </a:rPr>
                        <a:t> + </a:t>
                      </a:r>
                      <a:r>
                        <a:rPr lang="en-US" sz="2000" b="0" kern="1200" dirty="0" err="1">
                          <a:solidFill>
                            <a:schemeClr val="bg1"/>
                          </a:solidFill>
                          <a:effectLst/>
                          <a:latin typeface="Times New Roman" pitchFamily="18" charset="0"/>
                          <a:ea typeface="+mn-ea"/>
                          <a:cs typeface="Times New Roman" pitchFamily="18" charset="0"/>
                        </a:rPr>
                        <a:t>nhạy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cảm</a:t>
                      </a:r>
                      <a:r>
                        <a:rPr lang="en-US" sz="2000" b="0" kern="1200" dirty="0">
                          <a:solidFill>
                            <a:schemeClr val="bg1"/>
                          </a:solidFill>
                          <a:effectLst/>
                          <a:latin typeface="Times New Roman" pitchFamily="18" charset="0"/>
                          <a:ea typeface="+mn-ea"/>
                          <a:cs typeface="Times New Roman" pitchFamily="18" charset="0"/>
                        </a:rPr>
                        <a:t> MT; </a:t>
                      </a:r>
                    </a:p>
                    <a:p>
                      <a:pPr marL="285750" indent="-285750" algn="just">
                        <a:spcBef>
                          <a:spcPts val="300"/>
                        </a:spcBef>
                        <a:spcAft>
                          <a:spcPts val="300"/>
                        </a:spcAft>
                        <a:buFontTx/>
                        <a:buChar char="-"/>
                      </a:pPr>
                      <a:r>
                        <a:rPr lang="vi-VN" sz="2000" b="0" kern="1200" dirty="0">
                          <a:solidFill>
                            <a:schemeClr val="bg1"/>
                          </a:solidFill>
                          <a:effectLst/>
                          <a:latin typeface="Times New Roman" pitchFamily="18" charset="0"/>
                          <a:ea typeface="+mn-ea"/>
                          <a:cs typeface="Times New Roman" pitchFamily="18" charset="0"/>
                        </a:rPr>
                        <a:t>D</a:t>
                      </a:r>
                      <a:r>
                        <a:rPr lang="en-US" sz="2000" b="0" kern="1200" dirty="0">
                          <a:solidFill>
                            <a:schemeClr val="bg1"/>
                          </a:solidFill>
                          <a:effectLst/>
                          <a:latin typeface="Times New Roman" pitchFamily="18" charset="0"/>
                          <a:ea typeface="+mn-ea"/>
                          <a:cs typeface="Times New Roman" pitchFamily="18" charset="0"/>
                        </a:rPr>
                        <a:t>A </a:t>
                      </a:r>
                      <a:r>
                        <a:rPr lang="en-US" sz="2000" b="0" kern="1200" dirty="0" err="1">
                          <a:solidFill>
                            <a:schemeClr val="bg1"/>
                          </a:solidFill>
                          <a:effectLst/>
                          <a:latin typeface="Times New Roman" pitchFamily="18" charset="0"/>
                          <a:ea typeface="+mn-ea"/>
                          <a:cs typeface="Times New Roman" pitchFamily="18" charset="0"/>
                        </a:rPr>
                        <a:t>có</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chuyển</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mục</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đích</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sử</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dụng</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đất</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nhỏ</a:t>
                      </a:r>
                      <a:r>
                        <a:rPr lang="en-US" sz="2000" b="0" kern="1200" dirty="0">
                          <a:solidFill>
                            <a:schemeClr val="bg1"/>
                          </a:solidFill>
                          <a:effectLst/>
                          <a:latin typeface="Times New Roman" pitchFamily="18" charset="0"/>
                          <a:ea typeface="+mn-ea"/>
                          <a:cs typeface="Times New Roman" pitchFamily="18" charset="0"/>
                        </a:rPr>
                        <a:t> + </a:t>
                      </a:r>
                      <a:r>
                        <a:rPr lang="en-US" sz="2000" b="0" kern="1200" dirty="0" err="1">
                          <a:solidFill>
                            <a:schemeClr val="bg1"/>
                          </a:solidFill>
                          <a:effectLst/>
                          <a:latin typeface="Times New Roman" pitchFamily="18" charset="0"/>
                          <a:ea typeface="+mn-ea"/>
                          <a:cs typeface="Times New Roman" pitchFamily="18" charset="0"/>
                        </a:rPr>
                        <a:t>nhạy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cảm</a:t>
                      </a:r>
                      <a:r>
                        <a:rPr lang="en-US" sz="2000" b="0" kern="1200" dirty="0">
                          <a:solidFill>
                            <a:schemeClr val="bg1"/>
                          </a:solidFill>
                          <a:effectLst/>
                          <a:latin typeface="Times New Roman" pitchFamily="18" charset="0"/>
                          <a:ea typeface="+mn-ea"/>
                          <a:cs typeface="Times New Roman" pitchFamily="18" charset="0"/>
                        </a:rPr>
                        <a:t> MT; </a:t>
                      </a:r>
                    </a:p>
                    <a:p>
                      <a:pPr marL="285750" indent="-285750" algn="just">
                        <a:spcBef>
                          <a:spcPts val="300"/>
                        </a:spcBef>
                        <a:spcAft>
                          <a:spcPts val="300"/>
                        </a:spcAft>
                        <a:buFontTx/>
                        <a:buChar char="-"/>
                      </a:pPr>
                      <a:r>
                        <a:rPr lang="vi-VN" sz="2000" b="0" kern="1200" dirty="0">
                          <a:solidFill>
                            <a:schemeClr val="bg1"/>
                          </a:solidFill>
                          <a:effectLst/>
                          <a:latin typeface="Times New Roman" pitchFamily="18" charset="0"/>
                          <a:ea typeface="+mn-ea"/>
                          <a:cs typeface="Times New Roman" pitchFamily="18" charset="0"/>
                        </a:rPr>
                        <a:t>D</a:t>
                      </a:r>
                      <a:r>
                        <a:rPr lang="en-US" sz="2000" b="0" kern="1200" dirty="0">
                          <a:solidFill>
                            <a:schemeClr val="bg1"/>
                          </a:solidFill>
                          <a:effectLst/>
                          <a:latin typeface="Times New Roman" pitchFamily="18" charset="0"/>
                          <a:ea typeface="+mn-ea"/>
                          <a:cs typeface="Times New Roman" pitchFamily="18" charset="0"/>
                        </a:rPr>
                        <a:t>A</a:t>
                      </a:r>
                      <a:r>
                        <a:rPr lang="vi-VN" sz="2000" b="0" kern="1200" dirty="0">
                          <a:solidFill>
                            <a:schemeClr val="bg1"/>
                          </a:solidFill>
                          <a:effectLst/>
                          <a:latin typeface="Times New Roman" pitchFamily="18" charset="0"/>
                          <a:ea typeface="+mn-ea"/>
                          <a:cs typeface="Times New Roman" pitchFamily="18" charset="0"/>
                        </a:rPr>
                        <a:t> có </a:t>
                      </a:r>
                      <a:r>
                        <a:rPr lang="en-US" sz="2000" b="0" kern="1200" dirty="0" err="1">
                          <a:solidFill>
                            <a:schemeClr val="bg1"/>
                          </a:solidFill>
                          <a:effectLst/>
                          <a:latin typeface="Times New Roman" pitchFamily="18" charset="0"/>
                          <a:ea typeface="+mn-ea"/>
                          <a:cs typeface="Times New Roman" pitchFamily="18" charset="0"/>
                        </a:rPr>
                        <a:t>yêu</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cầu</a:t>
                      </a:r>
                      <a:r>
                        <a:rPr lang="en-US" sz="2000" b="0" kern="1200" dirty="0">
                          <a:solidFill>
                            <a:schemeClr val="bg1"/>
                          </a:solidFill>
                          <a:effectLst/>
                          <a:latin typeface="Times New Roman" pitchFamily="18" charset="0"/>
                          <a:ea typeface="+mn-ea"/>
                          <a:cs typeface="Times New Roman" pitchFamily="18" charset="0"/>
                        </a:rPr>
                        <a:t> di </a:t>
                      </a:r>
                      <a:r>
                        <a:rPr lang="en-US" sz="2000" b="0" kern="1200" dirty="0" err="1">
                          <a:solidFill>
                            <a:schemeClr val="bg1"/>
                          </a:solidFill>
                          <a:effectLst/>
                          <a:latin typeface="Times New Roman" pitchFamily="18" charset="0"/>
                          <a:ea typeface="+mn-ea"/>
                          <a:cs typeface="Times New Roman" pitchFamily="18" charset="0"/>
                        </a:rPr>
                        <a:t>dân</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tái</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định</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cư</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quy</a:t>
                      </a:r>
                      <a:r>
                        <a:rPr lang="en-US" sz="2000" b="0" kern="1200" dirty="0">
                          <a:solidFill>
                            <a:schemeClr val="bg1"/>
                          </a:solidFill>
                          <a:effectLst/>
                          <a:latin typeface="Times New Roman" pitchFamily="18" charset="0"/>
                          <a:ea typeface="+mn-ea"/>
                          <a:cs typeface="Times New Roman" pitchFamily="18" charset="0"/>
                        </a:rPr>
                        <a:t> </a:t>
                      </a:r>
                      <a:r>
                        <a:rPr lang="en-US" sz="2000" b="0" kern="1200" dirty="0" err="1">
                          <a:solidFill>
                            <a:schemeClr val="bg1"/>
                          </a:solidFill>
                          <a:effectLst/>
                          <a:latin typeface="Times New Roman" pitchFamily="18" charset="0"/>
                          <a:ea typeface="+mn-ea"/>
                          <a:cs typeface="Times New Roman" pitchFamily="18" charset="0"/>
                        </a:rPr>
                        <a:t>mô</a:t>
                      </a:r>
                      <a:r>
                        <a:rPr lang="en-US" sz="2000" b="0" kern="1200" dirty="0">
                          <a:solidFill>
                            <a:schemeClr val="bg1"/>
                          </a:solidFill>
                          <a:effectLst/>
                          <a:latin typeface="Times New Roman" pitchFamily="18" charset="0"/>
                          <a:ea typeface="+mn-ea"/>
                          <a:cs typeface="Times New Roman" pitchFamily="18" charset="0"/>
                        </a:rPr>
                        <a:t> TB.</a:t>
                      </a:r>
                    </a:p>
                  </a:txBody>
                  <a:tcPr/>
                </a:tc>
                <a:extLst>
                  <a:ext uri="{0D108BD9-81ED-4DB2-BD59-A6C34878D82A}">
                    <a16:rowId xmlns:a16="http://schemas.microsoft.com/office/drawing/2014/main" val="10000"/>
                  </a:ext>
                </a:extLst>
              </a:tr>
              <a:tr h="12969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err="1">
                          <a:latin typeface="Times New Roman" pitchFamily="18" charset="0"/>
                          <a:cs typeface="Times New Roman" pitchFamily="18" charset="0"/>
                        </a:rPr>
                        <a:t>Nhóm</a:t>
                      </a:r>
                      <a:r>
                        <a:rPr lang="en-US" sz="2400" b="1" baseline="0" dirty="0">
                          <a:latin typeface="Times New Roman" pitchFamily="18" charset="0"/>
                          <a:cs typeface="Times New Roman" pitchFamily="18" charset="0"/>
                        </a:rPr>
                        <a:t> 3</a:t>
                      </a:r>
                      <a:r>
                        <a:rPr lang="en-US" sz="1800" b="1" baseline="0" dirty="0">
                          <a:latin typeface="Times New Roman" pitchFamily="18" charset="0"/>
                          <a:cs typeface="Times New Roman" pitchFamily="18" charset="0"/>
                        </a:rPr>
                        <a:t>: </a:t>
                      </a:r>
                      <a:r>
                        <a:rPr lang="en-US" sz="2000" b="1" kern="1200" baseline="0" dirty="0" err="1">
                          <a:solidFill>
                            <a:schemeClr val="dk1"/>
                          </a:solidFill>
                          <a:effectLst/>
                          <a:latin typeface="Times New Roman" pitchFamily="18" charset="0"/>
                          <a:ea typeface="+mn-ea"/>
                          <a:cs typeface="Times New Roman" pitchFamily="18" charset="0"/>
                        </a:rPr>
                        <a:t>Í</a:t>
                      </a:r>
                      <a:r>
                        <a:rPr lang="en-US" sz="2000" b="1" kern="1200" dirty="0" err="1">
                          <a:solidFill>
                            <a:schemeClr val="dk1"/>
                          </a:solidFill>
                          <a:effectLst/>
                          <a:latin typeface="Times New Roman" pitchFamily="18" charset="0"/>
                          <a:ea typeface="+mn-ea"/>
                          <a:cs typeface="Times New Roman" pitchFamily="18" charset="0"/>
                        </a:rPr>
                        <a:t>t</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có</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nguy</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cơ</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tác</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động</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xấu</a:t>
                      </a:r>
                      <a:r>
                        <a:rPr lang="en-US" sz="2000" b="1" kern="1200" dirty="0">
                          <a:solidFill>
                            <a:schemeClr val="dk1"/>
                          </a:solidFill>
                          <a:effectLst/>
                          <a:latin typeface="Times New Roman" pitchFamily="18" charset="0"/>
                          <a:ea typeface="+mn-ea"/>
                          <a:cs typeface="Times New Roman" pitchFamily="18" charset="0"/>
                        </a:rPr>
                        <a:t> </a:t>
                      </a:r>
                      <a:r>
                        <a:rPr lang="en-US" sz="2000" b="1" kern="1200" dirty="0" err="1">
                          <a:solidFill>
                            <a:schemeClr val="dk1"/>
                          </a:solidFill>
                          <a:effectLst/>
                          <a:latin typeface="Times New Roman" pitchFamily="18" charset="0"/>
                          <a:ea typeface="+mn-ea"/>
                          <a:cs typeface="Times New Roman" pitchFamily="18" charset="0"/>
                        </a:rPr>
                        <a:t>đến</a:t>
                      </a:r>
                      <a:r>
                        <a:rPr lang="en-US" sz="2000" b="1" kern="1200" dirty="0">
                          <a:solidFill>
                            <a:schemeClr val="dk1"/>
                          </a:solidFill>
                          <a:effectLst/>
                          <a:latin typeface="Times New Roman" pitchFamily="18" charset="0"/>
                          <a:ea typeface="+mn-ea"/>
                          <a:cs typeface="Times New Roman" pitchFamily="18" charset="0"/>
                        </a:rPr>
                        <a:t> MT</a:t>
                      </a:r>
                      <a:endParaRPr lang="en-US" sz="2000" b="1" dirty="0">
                        <a:latin typeface="Times New Roman" pitchFamily="18" charset="0"/>
                        <a:cs typeface="Times New Roman" pitchFamily="18" charset="0"/>
                      </a:endParaRPr>
                    </a:p>
                    <a:p>
                      <a:pPr algn="ctr"/>
                      <a:endParaRPr lang="en-US" sz="1800" b="1" dirty="0">
                        <a:latin typeface="Times New Roman" pitchFamily="18" charset="0"/>
                        <a:cs typeface="Times New Roman" pitchFamily="18" charset="0"/>
                      </a:endParaRPr>
                    </a:p>
                  </a:txBody>
                  <a:tcPr/>
                </a:tc>
                <a:tc>
                  <a:txBody>
                    <a:bodyPr/>
                    <a:lstStyle/>
                    <a:p>
                      <a:pPr marL="342900" indent="-342900">
                        <a:spcBef>
                          <a:spcPts val="300"/>
                        </a:spcBef>
                        <a:spcAft>
                          <a:spcPts val="300"/>
                        </a:spcAft>
                        <a:buFontTx/>
                        <a:buChar char="-"/>
                      </a:pPr>
                      <a:r>
                        <a:rPr lang="en-US" sz="2000" kern="1200" dirty="0">
                          <a:solidFill>
                            <a:schemeClr val="dk1"/>
                          </a:solidFill>
                          <a:effectLst/>
                          <a:latin typeface="Times New Roman" pitchFamily="18" charset="0"/>
                          <a:ea typeface="+mn-ea"/>
                          <a:cs typeface="Times New Roman" pitchFamily="18" charset="0"/>
                        </a:rPr>
                        <a:t>DA </a:t>
                      </a:r>
                      <a:r>
                        <a:rPr lang="en-US" sz="2000" kern="1200" dirty="0" err="1">
                          <a:solidFill>
                            <a:schemeClr val="dk1"/>
                          </a:solidFill>
                          <a:effectLst/>
                          <a:latin typeface="Times New Roman" pitchFamily="18" charset="0"/>
                          <a:ea typeface="+mn-ea"/>
                          <a:cs typeface="Times New Roman" pitchFamily="18" charset="0"/>
                        </a:rPr>
                        <a:t>có</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nguy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cơ</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gây</a:t>
                      </a:r>
                      <a:r>
                        <a:rPr lang="en-US" sz="2000" kern="1200" dirty="0">
                          <a:solidFill>
                            <a:schemeClr val="dk1"/>
                          </a:solidFill>
                          <a:effectLst/>
                          <a:latin typeface="Times New Roman" pitchFamily="18" charset="0"/>
                          <a:ea typeface="+mn-ea"/>
                          <a:cs typeface="Times New Roman" pitchFamily="18" charset="0"/>
                        </a:rPr>
                        <a:t> ONMT </a:t>
                      </a:r>
                      <a:r>
                        <a:rPr lang="en-US" sz="2000" kern="1200" dirty="0" err="1">
                          <a:solidFill>
                            <a:schemeClr val="dk1"/>
                          </a:solidFill>
                          <a:effectLst/>
                          <a:latin typeface="Times New Roman" pitchFamily="18" charset="0"/>
                          <a:ea typeface="+mn-ea"/>
                          <a:cs typeface="Times New Roman" pitchFamily="18" charset="0"/>
                        </a:rPr>
                        <a:t>quy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mô</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nhỏ</a:t>
                      </a:r>
                      <a:r>
                        <a:rPr lang="en-US" sz="2000" kern="1200" dirty="0">
                          <a:solidFill>
                            <a:schemeClr val="dk1"/>
                          </a:solidFill>
                          <a:effectLst/>
                          <a:latin typeface="Times New Roman" pitchFamily="18" charset="0"/>
                          <a:ea typeface="+mn-ea"/>
                          <a:cs typeface="Times New Roman" pitchFamily="18" charset="0"/>
                        </a:rPr>
                        <a:t>; </a:t>
                      </a:r>
                    </a:p>
                    <a:p>
                      <a:pPr marL="342900" indent="-342900">
                        <a:spcBef>
                          <a:spcPts val="300"/>
                        </a:spcBef>
                        <a:spcAft>
                          <a:spcPts val="300"/>
                        </a:spcAft>
                        <a:buFontTx/>
                        <a:buChar char="-"/>
                      </a:pPr>
                      <a:r>
                        <a:rPr lang="en-US" sz="2000" kern="1200" dirty="0">
                          <a:solidFill>
                            <a:schemeClr val="dk1"/>
                          </a:solidFill>
                          <a:effectLst/>
                          <a:latin typeface="Times New Roman" pitchFamily="18" charset="0"/>
                          <a:ea typeface="+mn-ea"/>
                          <a:cs typeface="Times New Roman" pitchFamily="18" charset="0"/>
                        </a:rPr>
                        <a:t>DA </a:t>
                      </a:r>
                      <a:r>
                        <a:rPr lang="en-US" sz="2000" kern="1200" dirty="0" err="1">
                          <a:solidFill>
                            <a:schemeClr val="dk1"/>
                          </a:solidFill>
                          <a:effectLst/>
                          <a:latin typeface="Times New Roman" pitchFamily="18" charset="0"/>
                          <a:ea typeface="+mn-ea"/>
                          <a:cs typeface="Times New Roman" pitchFamily="18" charset="0"/>
                        </a:rPr>
                        <a:t>không</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thuộc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loại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hình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có</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nguy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cơ</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gây</a:t>
                      </a:r>
                      <a:r>
                        <a:rPr lang="en-US" sz="2000" kern="1200" dirty="0">
                          <a:solidFill>
                            <a:schemeClr val="dk1"/>
                          </a:solidFill>
                          <a:effectLst/>
                          <a:latin typeface="Times New Roman" pitchFamily="18" charset="0"/>
                          <a:ea typeface="+mn-ea"/>
                          <a:cs typeface="Times New Roman" pitchFamily="18" charset="0"/>
                        </a:rPr>
                        <a:t> ONMT </a:t>
                      </a:r>
                      <a:r>
                        <a:rPr lang="en-US" sz="2000" kern="1200" dirty="0" err="1">
                          <a:solidFill>
                            <a:schemeClr val="dk1"/>
                          </a:solidFill>
                          <a:effectLst/>
                          <a:latin typeface="Times New Roman" pitchFamily="18" charset="0"/>
                          <a:ea typeface="+mn-ea"/>
                          <a:cs typeface="Times New Roman" pitchFamily="18" charset="0"/>
                        </a:rPr>
                        <a:t>có</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phát</a:t>
                      </a:r>
                      <a:r>
                        <a:rPr lang="en-US" sz="2000" kern="1200" dirty="0">
                          <a:solidFill>
                            <a:schemeClr val="dk1"/>
                          </a:solidFill>
                          <a:effectLst/>
                          <a:latin typeface="Times New Roman" pitchFamily="18" charset="0"/>
                          <a:ea typeface="+mn-ea"/>
                          <a:cs typeface="Times New Roman" pitchFamily="18" charset="0"/>
                        </a:rPr>
                        <a:t> </a:t>
                      </a:r>
                      <a:r>
                        <a:rPr lang="vi-VN" sz="2000" kern="1200" dirty="0">
                          <a:solidFill>
                            <a:schemeClr val="dk1"/>
                          </a:solidFill>
                          <a:effectLst/>
                          <a:latin typeface="Times New Roman" pitchFamily="18" charset="0"/>
                          <a:ea typeface="+mn-ea"/>
                          <a:cs typeface="Times New Roman" pitchFamily="18" charset="0"/>
                        </a:rPr>
                        <a:t>sinh</a:t>
                      </a:r>
                      <a:r>
                        <a:rPr lang="en-US" sz="2000" kern="1200" dirty="0">
                          <a:solidFill>
                            <a:schemeClr val="dk1"/>
                          </a:solidFill>
                          <a:effectLst/>
                          <a:latin typeface="Times New Roman" pitchFamily="18" charset="0"/>
                          <a:ea typeface="+mn-ea"/>
                          <a:cs typeface="Times New Roman" pitchFamily="18" charset="0"/>
                        </a:rPr>
                        <a:t> NT, </a:t>
                      </a:r>
                      <a:r>
                        <a:rPr lang="en-US" sz="2000" kern="1200" dirty="0" err="1">
                          <a:solidFill>
                            <a:schemeClr val="dk1"/>
                          </a:solidFill>
                          <a:effectLst/>
                          <a:latin typeface="Times New Roman" pitchFamily="18" charset="0"/>
                          <a:ea typeface="+mn-ea"/>
                          <a:cs typeface="Times New Roman" pitchFamily="18" charset="0"/>
                        </a:rPr>
                        <a:t>bụi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khí</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được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xử</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hoặc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có</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phát</a:t>
                      </a:r>
                      <a:r>
                        <a:rPr lang="en-US" sz="2000" kern="1200" dirty="0">
                          <a:solidFill>
                            <a:schemeClr val="dk1"/>
                          </a:solidFill>
                          <a:effectLst/>
                          <a:latin typeface="Times New Roman" pitchFamily="18" charset="0"/>
                          <a:ea typeface="+mn-ea"/>
                          <a:cs typeface="Times New Roman" pitchFamily="18" charset="0"/>
                        </a:rPr>
                        <a:t> </a:t>
                      </a:r>
                      <a:r>
                        <a:rPr lang="vi-VN" sz="2000" kern="1200" dirty="0">
                          <a:solidFill>
                            <a:schemeClr val="dk1"/>
                          </a:solidFill>
                          <a:effectLst/>
                          <a:latin typeface="Times New Roman" pitchFamily="18" charset="0"/>
                          <a:ea typeface="+mn-ea"/>
                          <a:cs typeface="Times New Roman" pitchFamily="18" charset="0"/>
                        </a:rPr>
                        <a:t>sinh</a:t>
                      </a:r>
                      <a:r>
                        <a:rPr lang="en-US" sz="2000" kern="1200" dirty="0">
                          <a:solidFill>
                            <a:schemeClr val="dk1"/>
                          </a:solidFill>
                          <a:effectLst/>
                          <a:latin typeface="Times New Roman" pitchFamily="18" charset="0"/>
                          <a:ea typeface="+mn-ea"/>
                          <a:cs typeface="Times New Roman" pitchFamily="18" charset="0"/>
                        </a:rPr>
                        <a:t> CTNH </a:t>
                      </a:r>
                      <a:r>
                        <a:rPr lang="en-US" sz="2000" kern="1200" dirty="0" err="1">
                          <a:solidFill>
                            <a:schemeClr val="dk1"/>
                          </a:solidFill>
                          <a:effectLst/>
                          <a:latin typeface="Times New Roman" pitchFamily="18" charset="0"/>
                          <a:ea typeface="+mn-ea"/>
                          <a:cs typeface="Times New Roman" pitchFamily="18" charset="0"/>
                        </a:rPr>
                        <a:t>phải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được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quản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theo</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về</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quản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chất</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thải</a:t>
                      </a:r>
                      <a:r>
                        <a:rPr lang="en-US" sz="2000" kern="1200" dirty="0">
                          <a:solidFill>
                            <a:schemeClr val="dk1"/>
                          </a:solidFill>
                          <a:effectLst/>
                          <a:latin typeface="Times New Roman" pitchFamily="18" charset="0"/>
                          <a:ea typeface="+mn-ea"/>
                          <a:cs typeface="Times New Roman" pitchFamily="18" charset="0"/>
                        </a:rPr>
                        <a:t>.</a:t>
                      </a:r>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918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err="1">
                          <a:solidFill>
                            <a:schemeClr val="accent1"/>
                          </a:solidFill>
                          <a:latin typeface="Times New Roman" pitchFamily="18" charset="0"/>
                          <a:cs typeface="Times New Roman" pitchFamily="18" charset="0"/>
                        </a:rPr>
                        <a:t>Nhóm</a:t>
                      </a:r>
                      <a:r>
                        <a:rPr lang="en-US" sz="2000" b="1" baseline="0" dirty="0">
                          <a:solidFill>
                            <a:schemeClr val="accent1"/>
                          </a:solidFill>
                          <a:latin typeface="Times New Roman" pitchFamily="18" charset="0"/>
                          <a:cs typeface="Times New Roman" pitchFamily="18" charset="0"/>
                        </a:rPr>
                        <a:t> 4: </a:t>
                      </a:r>
                      <a:r>
                        <a:rPr lang="en-US" sz="2000" b="1" baseline="0" dirty="0" err="1">
                          <a:solidFill>
                            <a:schemeClr val="accent1"/>
                          </a:solidFill>
                          <a:latin typeface="Times New Roman" pitchFamily="18" charset="0"/>
                          <a:cs typeface="Times New Roman" pitchFamily="18" charset="0"/>
                        </a:rPr>
                        <a:t>K</a:t>
                      </a:r>
                      <a:r>
                        <a:rPr lang="en-US" sz="2000" b="1" kern="1200" dirty="0" err="1">
                          <a:solidFill>
                            <a:schemeClr val="accent1"/>
                          </a:solidFill>
                          <a:effectLst/>
                          <a:latin typeface="Times New Roman" pitchFamily="18" charset="0"/>
                          <a:ea typeface="+mn-ea"/>
                          <a:cs typeface="Times New Roman" pitchFamily="18" charset="0"/>
                        </a:rPr>
                        <a:t>hông</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có</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nguy</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cơ</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tác</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động</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xấu</a:t>
                      </a:r>
                      <a:r>
                        <a:rPr lang="en-US" sz="2000" b="1" kern="1200" dirty="0">
                          <a:solidFill>
                            <a:schemeClr val="accent1"/>
                          </a:solidFill>
                          <a:effectLst/>
                          <a:latin typeface="Times New Roman" pitchFamily="18" charset="0"/>
                          <a:ea typeface="+mn-ea"/>
                          <a:cs typeface="Times New Roman" pitchFamily="18" charset="0"/>
                        </a:rPr>
                        <a:t> </a:t>
                      </a:r>
                      <a:r>
                        <a:rPr lang="en-US" sz="2000" b="1" kern="1200" dirty="0" err="1">
                          <a:solidFill>
                            <a:schemeClr val="accent1"/>
                          </a:solidFill>
                          <a:effectLst/>
                          <a:latin typeface="Times New Roman" pitchFamily="18" charset="0"/>
                          <a:ea typeface="+mn-ea"/>
                          <a:cs typeface="Times New Roman" pitchFamily="18" charset="0"/>
                        </a:rPr>
                        <a:t>đến</a:t>
                      </a:r>
                      <a:r>
                        <a:rPr lang="en-US" sz="2000" b="1" kern="1200" dirty="0">
                          <a:solidFill>
                            <a:schemeClr val="accent1"/>
                          </a:solidFill>
                          <a:effectLst/>
                          <a:latin typeface="Times New Roman" pitchFamily="18" charset="0"/>
                          <a:ea typeface="+mn-ea"/>
                          <a:cs typeface="Times New Roman" pitchFamily="18" charset="0"/>
                        </a:rPr>
                        <a:t> MT</a:t>
                      </a:r>
                      <a:endParaRPr lang="en-US" sz="2000" b="1" dirty="0">
                        <a:solidFill>
                          <a:schemeClr val="accent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latin typeface="Times New Roman" pitchFamily="18" charset="0"/>
                          <a:cs typeface="Times New Roman" pitchFamily="18" charset="0"/>
                        </a:rPr>
                        <a:t>    DA </a:t>
                      </a:r>
                      <a:r>
                        <a:rPr lang="en-US" sz="2000" dirty="0" err="1">
                          <a:latin typeface="Times New Roman" pitchFamily="18" charset="0"/>
                          <a:cs typeface="Times New Roman" pitchFamily="18" charset="0"/>
                        </a:rPr>
                        <a:t>còn</a:t>
                      </a:r>
                      <a:r>
                        <a:rPr lang="en-US" sz="2000" baseline="0" dirty="0">
                          <a:latin typeface="Times New Roman" pitchFamily="18" charset="0"/>
                          <a:cs typeface="Times New Roman" pitchFamily="18" charset="0"/>
                        </a:rPr>
                        <a:t> </a:t>
                      </a:r>
                      <a:r>
                        <a:rPr lang="en-US" sz="2000" baseline="0" dirty="0" err="1">
                          <a:latin typeface="Times New Roman" pitchFamily="18" charset="0"/>
                          <a:cs typeface="Times New Roman" pitchFamily="18" charset="0"/>
                        </a:rPr>
                        <a:t>lại</a:t>
                      </a:r>
                      <a:r>
                        <a:rPr lang="en-US" sz="2000" baseline="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63767003"/>
      </p:ext>
    </p:extLst>
  </p:cSld>
  <p:clrMapOvr>
    <a:masterClrMapping/>
  </p:clrMapOvr>
  <p:transition spd="slow">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6347713" cy="1320800"/>
          </a:xfrm>
        </p:spPr>
        <p:txBody>
          <a:bodyPr>
            <a:normAutofit/>
          </a:bodyPr>
          <a:lstStyle/>
          <a:p>
            <a:pPr algn="ctr"/>
            <a:r>
              <a:rPr lang="vi-VN" sz="2000" b="1" dirty="0">
                <a:solidFill>
                  <a:srgbClr val="0000CC"/>
                </a:solidFill>
                <a:latin typeface="Times New Roman" panose="02020603050405020304" pitchFamily="18" charset="0"/>
                <a:cs typeface="Times New Roman" panose="02020603050405020304" pitchFamily="18" charset="0"/>
              </a:rPr>
              <a:t>MỘT SỐ NGUYÊN TẮC CHUNG</a:t>
            </a:r>
            <a:r>
              <a:rPr lang="en-US" sz="2000" b="1" dirty="0">
                <a:solidFill>
                  <a:srgbClr val="0000CC"/>
                </a:solidFill>
                <a:latin typeface="Times New Roman" panose="02020603050405020304" pitchFamily="18" charset="0"/>
                <a:cs typeface="Times New Roman" panose="02020603050405020304" pitchFamily="18" charset="0"/>
              </a:rPr>
              <a:t> KHI PHÂN LOẠI</a:t>
            </a:r>
            <a:endParaRPr lang="en-US" sz="2000"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nvPr>
        </p:nvGraphicFramePr>
        <p:xfrm>
          <a:off x="76200" y="838200"/>
          <a:ext cx="86106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30875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vi-VN" sz="2800" b="1" dirty="0">
                <a:latin typeface="Times New Roman" panose="02020603050405020304" pitchFamily="18" charset="0"/>
                <a:cs typeface="Times New Roman" panose="02020603050405020304" pitchFamily="18" charset="0"/>
              </a:rPr>
              <a:t>CÁCH THỨC TRA CỨU ĐỂ PHÂN LOẠI DỰ ÁN ĐẦU TƯ THEO TIÊU CHÍ </a:t>
            </a:r>
            <a:r>
              <a:rPr lang="en-US" sz="2800" b="1" dirty="0">
                <a:latin typeface="Times New Roman" panose="02020603050405020304" pitchFamily="18" charset="0"/>
                <a:cs typeface="Times New Roman" panose="02020603050405020304" pitchFamily="18" charset="0"/>
              </a:rPr>
              <a:t>VỀ </a:t>
            </a:r>
            <a:r>
              <a:rPr lang="vi-VN" sz="2800" b="1" dirty="0">
                <a:latin typeface="Times New Roman" panose="02020603050405020304" pitchFamily="18" charset="0"/>
                <a:cs typeface="Times New Roman" panose="02020603050405020304" pitchFamily="18" charset="0"/>
              </a:rPr>
              <a:t>MÔI TRƯỜNG</a:t>
            </a:r>
            <a:endParaRPr lang="en-US" sz="2800" dirty="0">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nvPr>
        </p:nvGraphicFramePr>
        <p:xfrm>
          <a:off x="304800" y="1295400"/>
          <a:ext cx="8305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9659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vi-VN" sz="2800" b="1" dirty="0">
                <a:latin typeface="Times New Roman" panose="02020603050405020304" pitchFamily="18" charset="0"/>
                <a:cs typeface="Times New Roman" panose="02020603050405020304" pitchFamily="18" charset="0"/>
              </a:rPr>
              <a:t>CÁCH THỨC TRA CỨU ĐỂ PHÂN LOẠI DỰ ÁN ĐẦU TƯ THEO TIÊU CHÍ </a:t>
            </a:r>
            <a:r>
              <a:rPr lang="en-US" sz="2800" b="1" dirty="0">
                <a:latin typeface="Times New Roman" panose="02020603050405020304" pitchFamily="18" charset="0"/>
                <a:cs typeface="Times New Roman" panose="02020603050405020304" pitchFamily="18" charset="0"/>
              </a:rPr>
              <a:t>VỀ </a:t>
            </a:r>
            <a:r>
              <a:rPr lang="vi-VN" sz="2800" b="1" dirty="0">
                <a:latin typeface="Times New Roman" panose="02020603050405020304" pitchFamily="18" charset="0"/>
                <a:cs typeface="Times New Roman" panose="02020603050405020304" pitchFamily="18" charset="0"/>
              </a:rPr>
              <a:t>MÔI TRƯỜNG</a:t>
            </a:r>
            <a:endParaRPr lang="en-US" sz="28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nvPr>
        </p:nvGraphicFramePr>
        <p:xfrm>
          <a:off x="0" y="1828800"/>
          <a:ext cx="8382000" cy="4849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70817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vi-VN" sz="2800" b="1" dirty="0">
                <a:latin typeface="Times New Roman" panose="02020603050405020304" pitchFamily="18" charset="0"/>
                <a:cs typeface="Times New Roman" panose="02020603050405020304" pitchFamily="18" charset="0"/>
              </a:rPr>
              <a:t>CÁCH THỨC TRA CỨU ĐỂ PHÂN LOẠI DỰ ÁN ĐẦU TƯ THEO TIÊU CHÍ </a:t>
            </a:r>
            <a:r>
              <a:rPr lang="en-US" sz="2800" b="1" dirty="0">
                <a:latin typeface="Times New Roman" panose="02020603050405020304" pitchFamily="18" charset="0"/>
                <a:cs typeface="Times New Roman" panose="02020603050405020304" pitchFamily="18" charset="0"/>
              </a:rPr>
              <a:t>VỀ </a:t>
            </a:r>
            <a:r>
              <a:rPr lang="vi-VN" sz="2800" b="1" dirty="0">
                <a:latin typeface="Times New Roman" panose="02020603050405020304" pitchFamily="18" charset="0"/>
                <a:cs typeface="Times New Roman" panose="02020603050405020304" pitchFamily="18" charset="0"/>
              </a:rPr>
              <a:t>MÔI TRƯỜNG</a:t>
            </a:r>
            <a:endParaRPr lang="en-US" sz="28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4235553"/>
              </p:ext>
            </p:extLst>
          </p:nvPr>
        </p:nvGraphicFramePr>
        <p:xfrm>
          <a:off x="-533400" y="1295400"/>
          <a:ext cx="50292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nvGraphicFramePr>
        <p:xfrm>
          <a:off x="3898900" y="1371600"/>
          <a:ext cx="5092700" cy="574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946995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en-US" sz="2800" b="1" dirty="0">
                <a:latin typeface="Times New Roman" panose="02020603050405020304" pitchFamily="18" charset="0"/>
                <a:cs typeface="Times New Roman" panose="02020603050405020304" pitchFamily="18" charset="0"/>
              </a:rPr>
              <a:t>BẢNG THAM KHẢO TRA CỨU</a:t>
            </a:r>
            <a:endParaRPr lang="en-US" sz="2800"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152400" y="713437"/>
          <a:ext cx="8839198" cy="6144563"/>
        </p:xfrm>
        <a:graphic>
          <a:graphicData uri="http://schemas.openxmlformats.org/drawingml/2006/table">
            <a:tbl>
              <a:tblPr firstRow="1" firstCol="1" bandRow="1">
                <a:tableStyleId>{21E4AEA4-8DFA-4A89-87EB-49C32662AFE0}</a:tableStyleId>
              </a:tblPr>
              <a:tblGrid>
                <a:gridCol w="990600">
                  <a:extLst>
                    <a:ext uri="{9D8B030D-6E8A-4147-A177-3AD203B41FA5}">
                      <a16:colId xmlns:a16="http://schemas.microsoft.com/office/drawing/2014/main" val="20000"/>
                    </a:ext>
                  </a:extLst>
                </a:gridCol>
                <a:gridCol w="620087">
                  <a:extLst>
                    <a:ext uri="{9D8B030D-6E8A-4147-A177-3AD203B41FA5}">
                      <a16:colId xmlns:a16="http://schemas.microsoft.com/office/drawing/2014/main" val="20001"/>
                    </a:ext>
                  </a:extLst>
                </a:gridCol>
                <a:gridCol w="903913">
                  <a:extLst>
                    <a:ext uri="{9D8B030D-6E8A-4147-A177-3AD203B41FA5}">
                      <a16:colId xmlns:a16="http://schemas.microsoft.com/office/drawing/2014/main" val="20002"/>
                    </a:ext>
                  </a:extLst>
                </a:gridCol>
                <a:gridCol w="706774">
                  <a:extLst>
                    <a:ext uri="{9D8B030D-6E8A-4147-A177-3AD203B41FA5}">
                      <a16:colId xmlns:a16="http://schemas.microsoft.com/office/drawing/2014/main" val="20003"/>
                    </a:ext>
                  </a:extLst>
                </a:gridCol>
                <a:gridCol w="884964">
                  <a:extLst>
                    <a:ext uri="{9D8B030D-6E8A-4147-A177-3AD203B41FA5}">
                      <a16:colId xmlns:a16="http://schemas.microsoft.com/office/drawing/2014/main" val="20004"/>
                    </a:ext>
                  </a:extLst>
                </a:gridCol>
                <a:gridCol w="884964">
                  <a:extLst>
                    <a:ext uri="{9D8B030D-6E8A-4147-A177-3AD203B41FA5}">
                      <a16:colId xmlns:a16="http://schemas.microsoft.com/office/drawing/2014/main" val="20005"/>
                    </a:ext>
                  </a:extLst>
                </a:gridCol>
                <a:gridCol w="1109990">
                  <a:extLst>
                    <a:ext uri="{9D8B030D-6E8A-4147-A177-3AD203B41FA5}">
                      <a16:colId xmlns:a16="http://schemas.microsoft.com/office/drawing/2014/main" val="20006"/>
                    </a:ext>
                  </a:extLst>
                </a:gridCol>
                <a:gridCol w="1109990">
                  <a:extLst>
                    <a:ext uri="{9D8B030D-6E8A-4147-A177-3AD203B41FA5}">
                      <a16:colId xmlns:a16="http://schemas.microsoft.com/office/drawing/2014/main" val="20007"/>
                    </a:ext>
                  </a:extLst>
                </a:gridCol>
                <a:gridCol w="1109990">
                  <a:extLst>
                    <a:ext uri="{9D8B030D-6E8A-4147-A177-3AD203B41FA5}">
                      <a16:colId xmlns:a16="http://schemas.microsoft.com/office/drawing/2014/main" val="20008"/>
                    </a:ext>
                  </a:extLst>
                </a:gridCol>
                <a:gridCol w="517926">
                  <a:extLst>
                    <a:ext uri="{9D8B030D-6E8A-4147-A177-3AD203B41FA5}">
                      <a16:colId xmlns:a16="http://schemas.microsoft.com/office/drawing/2014/main" val="20009"/>
                    </a:ext>
                  </a:extLst>
                </a:gridCol>
              </a:tblGrid>
              <a:tr h="192265">
                <a:tc rowSpan="4" gridSpan="2">
                  <a:txBody>
                    <a:bodyPr/>
                    <a:lstStyle/>
                    <a:p>
                      <a:pPr algn="just">
                        <a:spcAft>
                          <a:spcPts val="0"/>
                        </a:spcAft>
                      </a:pPr>
                      <a:r>
                        <a:rPr lang="vi-VN" sz="1300" dirty="0">
                          <a:effectLst/>
                          <a:latin typeface="Times New Roman" panose="02020603050405020304" pitchFamily="18" charset="0"/>
                          <a:cs typeface="Times New Roman" panose="02020603050405020304" pitchFamily="18" charset="0"/>
                        </a:rPr>
                        <a:t>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4" hMerge="1">
                  <a:txBody>
                    <a:bodyPr/>
                    <a:lstStyle/>
                    <a:p>
                      <a:endParaRPr lang="en-US"/>
                    </a:p>
                  </a:txBody>
                  <a:tcPr/>
                </a:tc>
                <a:tc gridSpan="7">
                  <a:txBody>
                    <a:bodyPr/>
                    <a:lstStyle/>
                    <a:p>
                      <a:pPr algn="ctr">
                        <a:spcAft>
                          <a:spcPts val="0"/>
                        </a:spcAft>
                      </a:pPr>
                      <a:r>
                        <a:rPr lang="en-US" sz="1300" dirty="0" err="1">
                          <a:effectLst/>
                          <a:latin typeface="Times New Roman" panose="02020603050405020304" pitchFamily="18" charset="0"/>
                          <a:cs typeface="Times New Roman" panose="02020603050405020304" pitchFamily="18" charset="0"/>
                        </a:rPr>
                        <a:t>Có</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yếu</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tố</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nhạy</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cảm</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về</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môi</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trường</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algn="ctr">
                        <a:spcAft>
                          <a:spcPts val="0"/>
                        </a:spcAft>
                      </a:pPr>
                      <a:r>
                        <a:rPr lang="en-US" sz="1100" b="1">
                          <a:effectLst/>
                          <a:latin typeface="Times New Roman" panose="02020603050405020304" pitchFamily="18" charset="0"/>
                          <a:cs typeface="Times New Roman" panose="02020603050405020304" pitchFamily="18" charset="0"/>
                        </a:rPr>
                        <a:t>Không có yếu tố nhạy cảm về môi trường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0"/>
                  </a:ext>
                </a:extLst>
              </a:tr>
              <a:tr h="1789541">
                <a:tc gridSpan="2" vMerge="1">
                  <a:txBody>
                    <a:bodyPr/>
                    <a:lstStyle/>
                    <a:p>
                      <a:endParaRPr lang="en-US"/>
                    </a:p>
                  </a:txBody>
                  <a:tcPr/>
                </a:tc>
                <a:tc hMerge="1" v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Nằm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trong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thành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đô</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xả</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thải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nguồn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được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cho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cấp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sinh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hoạt</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đặc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(3)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biển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vệ</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nguồn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lợi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thuỷ</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(4)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khác</a:t>
                      </a:r>
                      <a:r>
                        <a:rPr lang="en-US" sz="1100" b="1" dirty="0">
                          <a:effectLst/>
                          <a:latin typeface="Times New Roman" panose="02020603050405020304" pitchFamily="18" charset="0"/>
                          <a:cs typeface="Times New Roman" panose="02020603050405020304" pitchFamily="18" charset="0"/>
                        </a:rPr>
                        <a:t>; (5) di </a:t>
                      </a:r>
                      <a:r>
                        <a:rPr lang="en-US" sz="1100" b="1" dirty="0" err="1">
                          <a:effectLst/>
                          <a:latin typeface="Times New Roman" panose="02020603050405020304" pitchFamily="18" charset="0"/>
                          <a:cs typeface="Times New Roman" panose="02020603050405020304" pitchFamily="18" charset="0"/>
                        </a:rPr>
                        <a:t>tích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lịch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 </a:t>
                      </a:r>
                      <a:r>
                        <a:rPr lang="en-US" sz="1100" b="1" dirty="0" err="1">
                          <a:effectLst/>
                          <a:latin typeface="Times New Roman" panose="02020603050405020304" pitchFamily="18" charset="0"/>
                          <a:cs typeface="Times New Roman" panose="02020603050405020304" pitchFamily="18" charset="0"/>
                        </a:rPr>
                        <a:t>văn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hóa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danh</a:t>
                      </a:r>
                      <a:r>
                        <a:rPr lang="en-US" sz="1100" b="1" dirty="0">
                          <a:effectLst/>
                          <a:latin typeface="Times New Roman" panose="02020603050405020304" pitchFamily="18" charset="0"/>
                          <a:cs typeface="Times New Roman" panose="02020603050405020304" pitchFamily="18" charset="0"/>
                        </a:rPr>
                        <a:t> lam </a:t>
                      </a:r>
                      <a:r>
                        <a:rPr lang="en-US" sz="1100" b="1" dirty="0" err="1">
                          <a:effectLst/>
                          <a:latin typeface="Times New Roman" panose="02020603050405020304" pitchFamily="18" charset="0"/>
                          <a:cs typeface="Times New Roman" panose="02020603050405020304" pitchFamily="18" charset="0"/>
                        </a:rPr>
                        <a:t>thắng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cảnh</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trồng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lúa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từ</a:t>
                      </a:r>
                      <a:r>
                        <a:rPr lang="en-US" sz="1100" b="1" dirty="0">
                          <a:effectLst/>
                          <a:latin typeface="Times New Roman" panose="02020603050405020304" pitchFamily="18" charset="0"/>
                          <a:cs typeface="Times New Roman" panose="02020603050405020304" pitchFamily="18" charset="0"/>
                        </a:rPr>
                        <a:t> 02 </a:t>
                      </a:r>
                      <a:r>
                        <a:rPr lang="en-US" sz="1100" b="1" dirty="0" err="1">
                          <a:effectLst/>
                          <a:latin typeface="Times New Roman" panose="02020603050405020304" pitchFamily="18" charset="0"/>
                          <a:cs typeface="Times New Roman" panose="02020603050405020304" pitchFamily="18" charset="0"/>
                        </a:rPr>
                        <a:t>vụ</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trở</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trữ</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sinh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dân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tái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theo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thẩm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quyền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công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xây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extLst>
                  <a:ext uri="{0D108BD9-81ED-4DB2-BD59-A6C34878D82A}">
                    <a16:rowId xmlns:a16="http://schemas.microsoft.com/office/drawing/2014/main" val="10001"/>
                  </a:ext>
                </a:extLst>
              </a:tr>
              <a:tr h="576794">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cao</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a:effectLst/>
                          <a:latin typeface="Times New Roman" panose="02020603050405020304" pitchFamily="18" charset="0"/>
                          <a:cs typeface="Times New Roman" panose="02020603050405020304" pitchFamily="18" charset="0"/>
                        </a:rPr>
                        <a:t>Mức độ nhạy cảm cao</a:t>
                      </a:r>
                      <a:endParaRPr lang="en-US" sz="13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marL="36195" marR="36195"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192265">
                <a:tc gridSpan="2" vMerge="1">
                  <a:txBody>
                    <a:bodyPr/>
                    <a:lstStyle/>
                    <a:p>
                      <a:endParaRPr lang="en-US"/>
                    </a:p>
                  </a:txBody>
                  <a:tcPr/>
                </a:tc>
                <a:tc hMerge="1" vMerge="1">
                  <a:txBody>
                    <a:bodyPr/>
                    <a:lstStyle/>
                    <a:p>
                      <a:endParaRPr lang="en-US"/>
                    </a:p>
                  </a:txBody>
                  <a:tcPr/>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3"/>
                  </a:ext>
                </a:extLst>
              </a:tr>
              <a:tr h="192265">
                <a:tc rowSpan="3">
                  <a:txBody>
                    <a:bodyPr/>
                    <a:lstStyle/>
                    <a:p>
                      <a:pPr algn="just">
                        <a:spcBef>
                          <a:spcPts val="600"/>
                        </a:spcBef>
                        <a:spcAft>
                          <a:spcPts val="600"/>
                        </a:spcAft>
                      </a:pPr>
                      <a:r>
                        <a:rPr lang="en-US" sz="1200" dirty="0" err="1">
                          <a:effectLst/>
                          <a:latin typeface="Times New Roman" panose="02020603050405020304" pitchFamily="18" charset="0"/>
                          <a:cs typeface="Times New Roman" panose="02020603050405020304" pitchFamily="18" charset="0"/>
                        </a:rPr>
                        <a:t>Thuộc</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loại</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hình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sản</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xuất</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kinh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doanh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dịch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vụ</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có</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nguy</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cơ</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gây</a:t>
                      </a:r>
                      <a:r>
                        <a:rPr lang="en-US" sz="1200" dirty="0">
                          <a:effectLst/>
                          <a:latin typeface="Times New Roman" panose="02020603050405020304" pitchFamily="18" charset="0"/>
                          <a:cs typeface="Times New Roman" panose="02020603050405020304" pitchFamily="18" charset="0"/>
                        </a:rPr>
                        <a:t> ô </a:t>
                      </a:r>
                      <a:r>
                        <a:rPr lang="en-US" sz="1200" dirty="0" err="1">
                          <a:effectLst/>
                          <a:latin typeface="Times New Roman" panose="02020603050405020304" pitchFamily="18" charset="0"/>
                          <a:cs typeface="Times New Roman" panose="02020603050405020304" pitchFamily="18" charset="0"/>
                        </a:rPr>
                        <a:t>nhiễm</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môi</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trường</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Lớn</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gridSpan="8">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84529">
                <a:tc vMerge="1">
                  <a:txBody>
                    <a:bodyPr/>
                    <a:lstStyle/>
                    <a:p>
                      <a:endParaRPr lang="en-US"/>
                    </a:p>
                  </a:txBody>
                  <a:tcPr/>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Trung bình</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5"/>
                  </a:ext>
                </a:extLst>
              </a:tr>
              <a:tr h="686815">
                <a:tc vMerge="1">
                  <a:txBody>
                    <a:bodyPr/>
                    <a:lstStyle/>
                    <a:p>
                      <a:endParaRPr lang="en-US"/>
                    </a:p>
                  </a:txBody>
                  <a:tcPr/>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Nhỏ</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6"/>
                  </a:ext>
                </a:extLst>
              </a:tr>
              <a:tr h="384529">
                <a:tc rowSpan="3">
                  <a:txBody>
                    <a:bodyPr/>
                    <a:lstStyle/>
                    <a:p>
                      <a:pPr algn="just">
                        <a:spcBef>
                          <a:spcPts val="600"/>
                        </a:spcBef>
                        <a:spcAft>
                          <a:spcPts val="600"/>
                        </a:spcAft>
                      </a:pPr>
                      <a:r>
                        <a:rPr lang="en-US" sz="1200" dirty="0" err="1">
                          <a:effectLst/>
                          <a:latin typeface="Times New Roman" panose="02020603050405020304" pitchFamily="18" charset="0"/>
                          <a:cs typeface="Times New Roman" panose="02020603050405020304" pitchFamily="18" charset="0"/>
                        </a:rPr>
                        <a:t>Không</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thuộc</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loại</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hình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sản</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xuất</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kinh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doanh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dịch</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vụ</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có</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nguy</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cơ</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gây</a:t>
                      </a:r>
                      <a:r>
                        <a:rPr lang="en-US" sz="1200" dirty="0">
                          <a:effectLst/>
                          <a:latin typeface="Times New Roman" panose="02020603050405020304" pitchFamily="18" charset="0"/>
                          <a:cs typeface="Times New Roman" panose="02020603050405020304" pitchFamily="18" charset="0"/>
                        </a:rPr>
                        <a:t> ô </a:t>
                      </a:r>
                      <a:r>
                        <a:rPr lang="en-US" sz="1200" dirty="0" err="1">
                          <a:effectLst/>
                          <a:latin typeface="Times New Roman" panose="02020603050405020304" pitchFamily="18" charset="0"/>
                          <a:cs typeface="Times New Roman" panose="02020603050405020304" pitchFamily="18" charset="0"/>
                        </a:rPr>
                        <a:t>nhiễm</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môi</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trường</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đồng</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thời</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có</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cấu</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phần</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xây</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dựng</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Nhóm 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3">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Được phân loại như không có yếu tố nhạy cảm về môi trường tại cột (viii)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7"/>
                  </a:ext>
                </a:extLst>
              </a:tr>
              <a:tr h="384529">
                <a:tc vMerge="1">
                  <a:txBody>
                    <a:bodyPr/>
                    <a:lstStyle/>
                    <a:p>
                      <a:endParaRPr lang="en-US"/>
                    </a:p>
                  </a:txBody>
                  <a:tcPr/>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Nhóm 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8"/>
                  </a:ext>
                </a:extLst>
              </a:tr>
              <a:tr h="1236268">
                <a:tc vMerge="1">
                  <a:txBody>
                    <a:bodyPr/>
                    <a:lstStyle/>
                    <a:p>
                      <a:endParaRPr lang="en-US"/>
                    </a:p>
                  </a:txBody>
                  <a:tcPr/>
                </a:tc>
                <a:tc>
                  <a:txBody>
                    <a:bodyPr/>
                    <a:lstStyle/>
                    <a:p>
                      <a:pPr algn="just">
                        <a:spcBef>
                          <a:spcPts val="600"/>
                        </a:spcBef>
                        <a:spcAft>
                          <a:spcPts val="600"/>
                        </a:spcAft>
                      </a:pPr>
                      <a:r>
                        <a:rPr lang="en-US" sz="1300">
                          <a:effectLst/>
                          <a:latin typeface="Times New Roman" panose="02020603050405020304" pitchFamily="18" charset="0"/>
                          <a:cs typeface="Times New Roman" panose="02020603050405020304" pitchFamily="18" charset="0"/>
                        </a:rPr>
                        <a:t>Nhóm C</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II(B)</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II(A)</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Bef>
                          <a:spcPts val="600"/>
                        </a:spcBef>
                        <a:spcAft>
                          <a:spcPts val="600"/>
                        </a:spcAft>
                      </a:pPr>
                      <a:r>
                        <a:rPr lang="en-US" sz="1300" dirty="0">
                          <a:effectLst/>
                          <a:latin typeface="Times New Roman" panose="02020603050405020304" pitchFamily="18" charset="0"/>
                          <a:cs typeface="Times New Roman" panose="02020603050405020304" pitchFamily="18" charset="0"/>
                        </a:rPr>
                        <a:t>III</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1939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en-US" sz="2800" b="1" dirty="0">
                <a:latin typeface="Times New Roman" panose="02020603050405020304" pitchFamily="18" charset="0"/>
                <a:cs typeface="Times New Roman" panose="02020603050405020304" pitchFamily="18" charset="0"/>
              </a:rPr>
              <a:t>BẢNG THAM KHẢO TRA CỨU</a:t>
            </a:r>
            <a:endParaRPr lang="en-US" sz="2800"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152400" y="713437"/>
          <a:ext cx="8839198" cy="5413729"/>
        </p:xfrm>
        <a:graphic>
          <a:graphicData uri="http://schemas.openxmlformats.org/drawingml/2006/table">
            <a:tbl>
              <a:tblPr firstRow="1" firstCol="1" bandRow="1">
                <a:tableStyleId>{21E4AEA4-8DFA-4A89-87EB-49C32662AFE0}</a:tableStyleId>
              </a:tblPr>
              <a:tblGrid>
                <a:gridCol w="990600">
                  <a:extLst>
                    <a:ext uri="{9D8B030D-6E8A-4147-A177-3AD203B41FA5}">
                      <a16:colId xmlns:a16="http://schemas.microsoft.com/office/drawing/2014/main" val="20000"/>
                    </a:ext>
                  </a:extLst>
                </a:gridCol>
                <a:gridCol w="620087">
                  <a:extLst>
                    <a:ext uri="{9D8B030D-6E8A-4147-A177-3AD203B41FA5}">
                      <a16:colId xmlns:a16="http://schemas.microsoft.com/office/drawing/2014/main" val="20001"/>
                    </a:ext>
                  </a:extLst>
                </a:gridCol>
                <a:gridCol w="903913">
                  <a:extLst>
                    <a:ext uri="{9D8B030D-6E8A-4147-A177-3AD203B41FA5}">
                      <a16:colId xmlns:a16="http://schemas.microsoft.com/office/drawing/2014/main" val="20002"/>
                    </a:ext>
                  </a:extLst>
                </a:gridCol>
                <a:gridCol w="706774">
                  <a:extLst>
                    <a:ext uri="{9D8B030D-6E8A-4147-A177-3AD203B41FA5}">
                      <a16:colId xmlns:a16="http://schemas.microsoft.com/office/drawing/2014/main" val="20003"/>
                    </a:ext>
                  </a:extLst>
                </a:gridCol>
                <a:gridCol w="884964">
                  <a:extLst>
                    <a:ext uri="{9D8B030D-6E8A-4147-A177-3AD203B41FA5}">
                      <a16:colId xmlns:a16="http://schemas.microsoft.com/office/drawing/2014/main" val="20004"/>
                    </a:ext>
                  </a:extLst>
                </a:gridCol>
                <a:gridCol w="884964">
                  <a:extLst>
                    <a:ext uri="{9D8B030D-6E8A-4147-A177-3AD203B41FA5}">
                      <a16:colId xmlns:a16="http://schemas.microsoft.com/office/drawing/2014/main" val="20005"/>
                    </a:ext>
                  </a:extLst>
                </a:gridCol>
                <a:gridCol w="1109990">
                  <a:extLst>
                    <a:ext uri="{9D8B030D-6E8A-4147-A177-3AD203B41FA5}">
                      <a16:colId xmlns:a16="http://schemas.microsoft.com/office/drawing/2014/main" val="20006"/>
                    </a:ext>
                  </a:extLst>
                </a:gridCol>
                <a:gridCol w="1109990">
                  <a:extLst>
                    <a:ext uri="{9D8B030D-6E8A-4147-A177-3AD203B41FA5}">
                      <a16:colId xmlns:a16="http://schemas.microsoft.com/office/drawing/2014/main" val="20007"/>
                    </a:ext>
                  </a:extLst>
                </a:gridCol>
                <a:gridCol w="1109990">
                  <a:extLst>
                    <a:ext uri="{9D8B030D-6E8A-4147-A177-3AD203B41FA5}">
                      <a16:colId xmlns:a16="http://schemas.microsoft.com/office/drawing/2014/main" val="20008"/>
                    </a:ext>
                  </a:extLst>
                </a:gridCol>
                <a:gridCol w="517926">
                  <a:extLst>
                    <a:ext uri="{9D8B030D-6E8A-4147-A177-3AD203B41FA5}">
                      <a16:colId xmlns:a16="http://schemas.microsoft.com/office/drawing/2014/main" val="20009"/>
                    </a:ext>
                  </a:extLst>
                </a:gridCol>
              </a:tblGrid>
              <a:tr h="192265">
                <a:tc rowSpan="4" gridSpan="2">
                  <a:txBody>
                    <a:bodyPr/>
                    <a:lstStyle/>
                    <a:p>
                      <a:pPr algn="just">
                        <a:spcAft>
                          <a:spcPts val="0"/>
                        </a:spcAft>
                      </a:pPr>
                      <a:r>
                        <a:rPr lang="vi-VN" sz="1300" dirty="0">
                          <a:effectLst/>
                          <a:latin typeface="Times New Roman" panose="02020603050405020304" pitchFamily="18" charset="0"/>
                          <a:cs typeface="Times New Roman" panose="02020603050405020304" pitchFamily="18" charset="0"/>
                        </a:rPr>
                        <a:t>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4" hMerge="1">
                  <a:txBody>
                    <a:bodyPr/>
                    <a:lstStyle/>
                    <a:p>
                      <a:endParaRPr lang="en-US"/>
                    </a:p>
                  </a:txBody>
                  <a:tcPr/>
                </a:tc>
                <a:tc gridSpan="7">
                  <a:txBody>
                    <a:bodyPr/>
                    <a:lstStyle/>
                    <a:p>
                      <a:pPr algn="ctr">
                        <a:spcAft>
                          <a:spcPts val="0"/>
                        </a:spcAft>
                      </a:pPr>
                      <a:r>
                        <a:rPr lang="en-US" sz="1300" dirty="0" err="1">
                          <a:effectLst/>
                          <a:latin typeface="Times New Roman" panose="02020603050405020304" pitchFamily="18" charset="0"/>
                          <a:cs typeface="Times New Roman" panose="02020603050405020304" pitchFamily="18" charset="0"/>
                        </a:rPr>
                        <a:t>Có</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yếu</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tố</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nhạy</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cảm</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về</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môi</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trường</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algn="ctr">
                        <a:spcAft>
                          <a:spcPts val="0"/>
                        </a:spcAft>
                      </a:pPr>
                      <a:r>
                        <a:rPr lang="en-US" sz="1100" b="1">
                          <a:effectLst/>
                          <a:latin typeface="Times New Roman" panose="02020603050405020304" pitchFamily="18" charset="0"/>
                          <a:cs typeface="Times New Roman" panose="02020603050405020304" pitchFamily="18" charset="0"/>
                        </a:rPr>
                        <a:t>Không có yếu tố nhạy cảm về môi trường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0"/>
                  </a:ext>
                </a:extLst>
              </a:tr>
              <a:tr h="1789541">
                <a:tc gridSpan="2" vMerge="1">
                  <a:txBody>
                    <a:bodyPr/>
                    <a:lstStyle/>
                    <a:p>
                      <a:endParaRPr lang="en-US"/>
                    </a:p>
                  </a:txBody>
                  <a:tcPr/>
                </a:tc>
                <a:tc hMerge="1" v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Nằm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trong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thành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đô</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2">
                  <a:txBody>
                    <a:bodyPr/>
                    <a:lstStyle/>
                    <a:p>
                      <a:pPr algn="ctr">
                        <a:spcAft>
                          <a:spcPts val="0"/>
                        </a:spcAft>
                      </a:pPr>
                      <a:r>
                        <a:rPr lang="en-US" sz="1100" b="1">
                          <a:effectLst/>
                          <a:latin typeface="Times New Roman" panose="02020603050405020304" pitchFamily="18" charset="0"/>
                          <a:cs typeface="Times New Roman" panose="02020603050405020304" pitchFamily="18" charset="0"/>
                        </a:rPr>
                        <a:t>Có xả nước thải vào nguồn nước mặt được dùng cho mục đích cấp nước sinh hoạt</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đặc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(3)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biển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vệ</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nguồn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lợi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thuỷ</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(4)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khác</a:t>
                      </a:r>
                      <a:r>
                        <a:rPr lang="en-US" sz="1100" b="1" dirty="0">
                          <a:effectLst/>
                          <a:latin typeface="Times New Roman" panose="02020603050405020304" pitchFamily="18" charset="0"/>
                          <a:cs typeface="Times New Roman" panose="02020603050405020304" pitchFamily="18" charset="0"/>
                        </a:rPr>
                        <a:t>; (5) di </a:t>
                      </a:r>
                      <a:r>
                        <a:rPr lang="en-US" sz="1100" b="1" dirty="0" err="1">
                          <a:effectLst/>
                          <a:latin typeface="Times New Roman" panose="02020603050405020304" pitchFamily="18" charset="0"/>
                          <a:cs typeface="Times New Roman" panose="02020603050405020304" pitchFamily="18" charset="0"/>
                        </a:rPr>
                        <a:t>tích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lịch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 </a:t>
                      </a:r>
                      <a:r>
                        <a:rPr lang="en-US" sz="1100" b="1" dirty="0" err="1">
                          <a:effectLst/>
                          <a:latin typeface="Times New Roman" panose="02020603050405020304" pitchFamily="18" charset="0"/>
                          <a:cs typeface="Times New Roman" panose="02020603050405020304" pitchFamily="18" charset="0"/>
                        </a:rPr>
                        <a:t>văn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hóa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danh</a:t>
                      </a:r>
                      <a:r>
                        <a:rPr lang="en-US" sz="1100" b="1" dirty="0">
                          <a:effectLst/>
                          <a:latin typeface="Times New Roman" panose="02020603050405020304" pitchFamily="18" charset="0"/>
                          <a:cs typeface="Times New Roman" panose="02020603050405020304" pitchFamily="18" charset="0"/>
                        </a:rPr>
                        <a:t> lam </a:t>
                      </a:r>
                      <a:r>
                        <a:rPr lang="en-US" sz="1100" b="1" dirty="0" err="1">
                          <a:effectLst/>
                          <a:latin typeface="Times New Roman" panose="02020603050405020304" pitchFamily="18" charset="0"/>
                          <a:cs typeface="Times New Roman" panose="02020603050405020304" pitchFamily="18" charset="0"/>
                        </a:rPr>
                        <a:t>thắng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cảnh</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trồng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lúa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từ</a:t>
                      </a:r>
                      <a:r>
                        <a:rPr lang="en-US" sz="1100" b="1" dirty="0">
                          <a:effectLst/>
                          <a:latin typeface="Times New Roman" panose="02020603050405020304" pitchFamily="18" charset="0"/>
                          <a:cs typeface="Times New Roman" panose="02020603050405020304" pitchFamily="18" charset="0"/>
                        </a:rPr>
                        <a:t> 02 </a:t>
                      </a:r>
                      <a:r>
                        <a:rPr lang="en-US" sz="1100" b="1" dirty="0" err="1">
                          <a:effectLst/>
                          <a:latin typeface="Times New Roman" panose="02020603050405020304" pitchFamily="18" charset="0"/>
                          <a:cs typeface="Times New Roman" panose="02020603050405020304" pitchFamily="18" charset="0"/>
                        </a:rPr>
                        <a:t>vụ</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trở</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trữ</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sinh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dân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tái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theo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thẩm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quyền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công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xây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extLst>
                  <a:ext uri="{0D108BD9-81ED-4DB2-BD59-A6C34878D82A}">
                    <a16:rowId xmlns:a16="http://schemas.microsoft.com/office/drawing/2014/main" val="10001"/>
                  </a:ext>
                </a:extLst>
              </a:tr>
              <a:tr h="576794">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cao</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a:effectLst/>
                          <a:latin typeface="Times New Roman" panose="02020603050405020304" pitchFamily="18" charset="0"/>
                          <a:cs typeface="Times New Roman" panose="02020603050405020304" pitchFamily="18" charset="0"/>
                        </a:rPr>
                        <a:t>Mức độ nhạy cảm cao</a:t>
                      </a:r>
                      <a:endParaRPr lang="en-US" sz="13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marL="36195" marR="36195"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192265">
                <a:tc gridSpan="2" vMerge="1">
                  <a:txBody>
                    <a:bodyPr/>
                    <a:lstStyle/>
                    <a:p>
                      <a:endParaRPr lang="en-US"/>
                    </a:p>
                  </a:txBody>
                  <a:tcPr/>
                </a:tc>
                <a:tc hMerge="1" vMerge="1">
                  <a:txBody>
                    <a:bodyPr/>
                    <a:lstStyle/>
                    <a:p>
                      <a:endParaRPr lang="en-US"/>
                    </a:p>
                  </a:txBody>
                  <a:tcPr/>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3"/>
                  </a:ext>
                </a:extLst>
              </a:tr>
              <a:tr h="384529">
                <a:tc rowSpan="2">
                  <a:txBody>
                    <a:bodyPr/>
                    <a:lstStyle/>
                    <a:p>
                      <a:pPr algn="just">
                        <a:spcAft>
                          <a:spcPts val="0"/>
                        </a:spcAft>
                      </a:pP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Sử</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đất</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đất</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mặt</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nước</a:t>
                      </a:r>
                      <a:endParaRPr lang="en-US" sz="1400" dirty="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Lớn (≥100 ha)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686815">
                <a:tc vMerge="1">
                  <a:txBody>
                    <a:bodyPr/>
                    <a:lstStyle/>
                    <a:p>
                      <a:endParaRPr lang="en-US"/>
                    </a:p>
                  </a:txBody>
                  <a:tcPr/>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Trung bình (Từ 50 đến  dưới 100ha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84529">
                <a:tc rowSpan="2">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Sử dụng khu vực biển</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TTgCP, Bộ TNMT</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84529">
                <a:tc vMerge="1">
                  <a:txBody>
                    <a:bodyPr/>
                    <a:lstStyle/>
                    <a:p>
                      <a:endParaRPr lang="en-US"/>
                    </a:p>
                  </a:txBody>
                  <a:tcPr/>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UBND tỉnh</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dirty="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6819349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077200" cy="1320800"/>
          </a:xfrm>
        </p:spPr>
        <p:txBody>
          <a:bodyPr>
            <a:normAutofit/>
          </a:bodyPr>
          <a:lstStyle/>
          <a:p>
            <a:pPr algn="ctr"/>
            <a:r>
              <a:rPr lang="en-US" sz="2800" b="1" dirty="0">
                <a:latin typeface="Times New Roman" panose="02020603050405020304" pitchFamily="18" charset="0"/>
                <a:cs typeface="Times New Roman" panose="02020603050405020304" pitchFamily="18" charset="0"/>
              </a:rPr>
              <a:t>BẢNG THAM KHẢO TRA CỨU</a:t>
            </a:r>
            <a:endParaRPr lang="en-US" sz="2800"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152400" y="713437"/>
          <a:ext cx="8839198" cy="5934544"/>
        </p:xfrm>
        <a:graphic>
          <a:graphicData uri="http://schemas.openxmlformats.org/drawingml/2006/table">
            <a:tbl>
              <a:tblPr firstRow="1" firstCol="1" bandRow="1">
                <a:tableStyleId>{21E4AEA4-8DFA-4A89-87EB-49C32662AFE0}</a:tableStyleId>
              </a:tblPr>
              <a:tblGrid>
                <a:gridCol w="12954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706774">
                  <a:extLst>
                    <a:ext uri="{9D8B030D-6E8A-4147-A177-3AD203B41FA5}">
                      <a16:colId xmlns:a16="http://schemas.microsoft.com/office/drawing/2014/main" val="20003"/>
                    </a:ext>
                  </a:extLst>
                </a:gridCol>
                <a:gridCol w="884964">
                  <a:extLst>
                    <a:ext uri="{9D8B030D-6E8A-4147-A177-3AD203B41FA5}">
                      <a16:colId xmlns:a16="http://schemas.microsoft.com/office/drawing/2014/main" val="20004"/>
                    </a:ext>
                  </a:extLst>
                </a:gridCol>
                <a:gridCol w="884964">
                  <a:extLst>
                    <a:ext uri="{9D8B030D-6E8A-4147-A177-3AD203B41FA5}">
                      <a16:colId xmlns:a16="http://schemas.microsoft.com/office/drawing/2014/main" val="20005"/>
                    </a:ext>
                  </a:extLst>
                </a:gridCol>
                <a:gridCol w="1109990">
                  <a:extLst>
                    <a:ext uri="{9D8B030D-6E8A-4147-A177-3AD203B41FA5}">
                      <a16:colId xmlns:a16="http://schemas.microsoft.com/office/drawing/2014/main" val="20006"/>
                    </a:ext>
                  </a:extLst>
                </a:gridCol>
                <a:gridCol w="1109990">
                  <a:extLst>
                    <a:ext uri="{9D8B030D-6E8A-4147-A177-3AD203B41FA5}">
                      <a16:colId xmlns:a16="http://schemas.microsoft.com/office/drawing/2014/main" val="20007"/>
                    </a:ext>
                  </a:extLst>
                </a:gridCol>
                <a:gridCol w="1109990">
                  <a:extLst>
                    <a:ext uri="{9D8B030D-6E8A-4147-A177-3AD203B41FA5}">
                      <a16:colId xmlns:a16="http://schemas.microsoft.com/office/drawing/2014/main" val="20008"/>
                    </a:ext>
                  </a:extLst>
                </a:gridCol>
                <a:gridCol w="517926">
                  <a:extLst>
                    <a:ext uri="{9D8B030D-6E8A-4147-A177-3AD203B41FA5}">
                      <a16:colId xmlns:a16="http://schemas.microsoft.com/office/drawing/2014/main" val="20009"/>
                    </a:ext>
                  </a:extLst>
                </a:gridCol>
              </a:tblGrid>
              <a:tr h="192854">
                <a:tc rowSpan="4" gridSpan="2">
                  <a:txBody>
                    <a:bodyPr/>
                    <a:lstStyle/>
                    <a:p>
                      <a:pPr algn="just">
                        <a:spcAft>
                          <a:spcPts val="0"/>
                        </a:spcAft>
                      </a:pPr>
                      <a:r>
                        <a:rPr lang="vi-VN" sz="1300" dirty="0">
                          <a:effectLst/>
                          <a:latin typeface="Times New Roman" panose="02020603050405020304" pitchFamily="18" charset="0"/>
                          <a:cs typeface="Times New Roman" panose="02020603050405020304" pitchFamily="18" charset="0"/>
                        </a:rPr>
                        <a:t>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4" hMerge="1">
                  <a:txBody>
                    <a:bodyPr/>
                    <a:lstStyle/>
                    <a:p>
                      <a:endParaRPr lang="en-US"/>
                    </a:p>
                  </a:txBody>
                  <a:tcPr/>
                </a:tc>
                <a:tc gridSpan="7">
                  <a:txBody>
                    <a:bodyPr/>
                    <a:lstStyle/>
                    <a:p>
                      <a:pPr algn="ctr">
                        <a:spcAft>
                          <a:spcPts val="0"/>
                        </a:spcAft>
                      </a:pPr>
                      <a:r>
                        <a:rPr lang="en-US" sz="1300" dirty="0" err="1">
                          <a:effectLst/>
                          <a:latin typeface="Times New Roman" panose="02020603050405020304" pitchFamily="18" charset="0"/>
                          <a:cs typeface="Times New Roman" panose="02020603050405020304" pitchFamily="18" charset="0"/>
                        </a:rPr>
                        <a:t>Có</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yếu</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tố</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nhạy</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cảm</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về</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môi</a:t>
                      </a:r>
                      <a:r>
                        <a:rPr lang="en-US" sz="1300" dirty="0">
                          <a:effectLst/>
                          <a:latin typeface="Times New Roman" panose="02020603050405020304" pitchFamily="18" charset="0"/>
                          <a:cs typeface="Times New Roman" panose="02020603050405020304" pitchFamily="18" charset="0"/>
                        </a:rPr>
                        <a:t> </a:t>
                      </a:r>
                      <a:r>
                        <a:rPr lang="en-US" sz="1300" dirty="0" err="1">
                          <a:effectLst/>
                          <a:latin typeface="Times New Roman" panose="02020603050405020304" pitchFamily="18" charset="0"/>
                          <a:cs typeface="Times New Roman" panose="02020603050405020304" pitchFamily="18" charset="0"/>
                        </a:rPr>
                        <a:t>trường</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algn="ctr">
                        <a:spcAft>
                          <a:spcPts val="0"/>
                        </a:spcAft>
                      </a:pPr>
                      <a:r>
                        <a:rPr lang="en-US" sz="1100" b="1">
                          <a:effectLst/>
                          <a:latin typeface="Times New Roman" panose="02020603050405020304" pitchFamily="18" charset="0"/>
                          <a:cs typeface="Times New Roman" panose="02020603050405020304" pitchFamily="18" charset="0"/>
                        </a:rPr>
                        <a:t>Không có yếu tố nhạy cảm về môi trường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0"/>
                  </a:ext>
                </a:extLst>
              </a:tr>
              <a:tr h="1795030">
                <a:tc gridSpan="2" vMerge="1">
                  <a:txBody>
                    <a:bodyPr/>
                    <a:lstStyle/>
                    <a:p>
                      <a:endParaRPr lang="en-US"/>
                    </a:p>
                  </a:txBody>
                  <a:tcPr/>
                </a:tc>
                <a:tc hMerge="1" v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Nằm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trong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thành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nội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đô</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thị</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rowSpan="2">
                  <a:txBody>
                    <a:bodyPr/>
                    <a:lstStyle/>
                    <a:p>
                      <a:pPr algn="ctr">
                        <a:spcAft>
                          <a:spcPts val="0"/>
                        </a:spcAft>
                      </a:pPr>
                      <a:r>
                        <a:rPr lang="en-US" sz="1100" b="1">
                          <a:effectLst/>
                          <a:latin typeface="Times New Roman" panose="02020603050405020304" pitchFamily="18" charset="0"/>
                          <a:cs typeface="Times New Roman" panose="02020603050405020304" pitchFamily="18" charset="0"/>
                        </a:rPr>
                        <a:t>Có xả nước thải vào nguồn nước mặt được dùng cho mục đích cấp nước sinh hoạt</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đặc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(3)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biển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vệ</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nguồn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lợi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thuỷ</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(4)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khác</a:t>
                      </a:r>
                      <a:r>
                        <a:rPr lang="en-US" sz="1100" b="1" dirty="0">
                          <a:effectLst/>
                          <a:latin typeface="Times New Roman" panose="02020603050405020304" pitchFamily="18" charset="0"/>
                          <a:cs typeface="Times New Roman" panose="02020603050405020304" pitchFamily="18" charset="0"/>
                        </a:rPr>
                        <a:t>; (5) di </a:t>
                      </a:r>
                      <a:r>
                        <a:rPr lang="en-US" sz="1100" b="1" dirty="0" err="1">
                          <a:effectLst/>
                          <a:latin typeface="Times New Roman" panose="02020603050405020304" pitchFamily="18" charset="0"/>
                          <a:cs typeface="Times New Roman" panose="02020603050405020304" pitchFamily="18" charset="0"/>
                        </a:rPr>
                        <a:t>tích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lịch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 </a:t>
                      </a:r>
                      <a:r>
                        <a:rPr lang="en-US" sz="1100" b="1" dirty="0" err="1">
                          <a:effectLst/>
                          <a:latin typeface="Times New Roman" panose="02020603050405020304" pitchFamily="18" charset="0"/>
                          <a:cs typeface="Times New Roman" panose="02020603050405020304" pitchFamily="18" charset="0"/>
                        </a:rPr>
                        <a:t>văn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hóa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danh</a:t>
                      </a:r>
                      <a:r>
                        <a:rPr lang="en-US" sz="1100" b="1" dirty="0">
                          <a:effectLst/>
                          <a:latin typeface="Times New Roman" panose="02020603050405020304" pitchFamily="18" charset="0"/>
                          <a:cs typeface="Times New Roman" panose="02020603050405020304" pitchFamily="18" charset="0"/>
                        </a:rPr>
                        <a:t> lam </a:t>
                      </a:r>
                      <a:r>
                        <a:rPr lang="en-US" sz="1100" b="1" dirty="0" err="1">
                          <a:effectLst/>
                          <a:latin typeface="Times New Roman" panose="02020603050405020304" pitchFamily="18" charset="0"/>
                          <a:cs typeface="Times New Roman" panose="02020603050405020304" pitchFamily="18" charset="0"/>
                        </a:rPr>
                        <a:t>thắng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cảnh</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grid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(1)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trồng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lúa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từ</a:t>
                      </a:r>
                      <a:r>
                        <a:rPr lang="en-US" sz="1100" b="1" dirty="0">
                          <a:effectLst/>
                          <a:latin typeface="Times New Roman" panose="02020603050405020304" pitchFamily="18" charset="0"/>
                          <a:cs typeface="Times New Roman" panose="02020603050405020304" pitchFamily="18" charset="0"/>
                        </a:rPr>
                        <a:t> 02 </a:t>
                      </a:r>
                      <a:r>
                        <a:rPr lang="en-US" sz="1100" b="1" dirty="0" err="1">
                          <a:effectLst/>
                          <a:latin typeface="Times New Roman" panose="02020603050405020304" pitchFamily="18" charset="0"/>
                          <a:cs typeface="Times New Roman" panose="02020603050405020304" pitchFamily="18" charset="0"/>
                        </a:rPr>
                        <a:t>vụ</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trở</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lên</a:t>
                      </a:r>
                      <a:r>
                        <a:rPr lang="en-US" sz="1100" b="1" dirty="0">
                          <a:effectLst/>
                          <a:latin typeface="Times New Roman" panose="02020603050405020304" pitchFamily="18" charset="0"/>
                          <a:cs typeface="Times New Roman" panose="02020603050405020304" pitchFamily="18" charset="0"/>
                        </a:rPr>
                        <a:t>; (2) </a:t>
                      </a:r>
                      <a:r>
                        <a:rPr lang="en-US" sz="1100" b="1" dirty="0" err="1">
                          <a:effectLst/>
                          <a:latin typeface="Times New Roman" panose="02020603050405020304" pitchFamily="18" charset="0"/>
                          <a:cs typeface="Times New Roman" panose="02020603050405020304" pitchFamily="18" charset="0"/>
                        </a:rPr>
                        <a:t>chuyển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đổi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mục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đích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sử</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dụng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mặt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bảo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tồn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sản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khu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trữ</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sinh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quyển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vùng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đất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ngập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nước</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quan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trọng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tự</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nhiên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rừng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phòng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hộ</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hMerge="1">
                  <a:txBody>
                    <a:bodyPr/>
                    <a:lstStyle/>
                    <a:p>
                      <a:endParaRPr lang="en-US"/>
                    </a:p>
                  </a:txBody>
                  <a:tcPr/>
                </a:tc>
                <a:tc rowSpan="2">
                  <a:txBody>
                    <a:bodyPr/>
                    <a:lstStyle/>
                    <a:p>
                      <a:pPr algn="ctr">
                        <a:spcAft>
                          <a:spcPts val="0"/>
                        </a:spcAft>
                      </a:pPr>
                      <a:r>
                        <a:rPr lang="en-US" sz="1100" b="1" dirty="0" err="1">
                          <a:effectLst/>
                          <a:latin typeface="Times New Roman" panose="02020603050405020304" pitchFamily="18" charset="0"/>
                          <a:cs typeface="Times New Roman" panose="02020603050405020304" pitchFamily="18" charset="0"/>
                        </a:rPr>
                        <a:t>Có</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yêu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cầu</a:t>
                      </a:r>
                      <a:r>
                        <a:rPr lang="en-US" sz="1100" b="1" dirty="0">
                          <a:effectLst/>
                          <a:latin typeface="Times New Roman" panose="02020603050405020304" pitchFamily="18" charset="0"/>
                          <a:cs typeface="Times New Roman" panose="02020603050405020304" pitchFamily="18" charset="0"/>
                        </a:rPr>
                        <a:t> di </a:t>
                      </a:r>
                      <a:r>
                        <a:rPr lang="en-US" sz="1100" b="1" dirty="0" err="1">
                          <a:effectLst/>
                          <a:latin typeface="Times New Roman" panose="02020603050405020304" pitchFamily="18" charset="0"/>
                          <a:cs typeface="Times New Roman" panose="02020603050405020304" pitchFamily="18" charset="0"/>
                        </a:rPr>
                        <a:t>dân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tái</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theo</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thẩm</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quyền</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quy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định</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của</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công</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đầu</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tư</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và</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pháp</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luật</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về</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xây</a:t>
                      </a:r>
                      <a:r>
                        <a:rPr lang="en-US" sz="1100" b="1" dirty="0">
                          <a:effectLst/>
                          <a:latin typeface="Times New Roman" panose="02020603050405020304" pitchFamily="18" charset="0"/>
                          <a:cs typeface="Times New Roman" panose="02020603050405020304" pitchFamily="18" charset="0"/>
                        </a:rPr>
                        <a:t> </a:t>
                      </a:r>
                      <a:r>
                        <a:rPr lang="en-US" sz="1100" b="1" dirty="0" err="1">
                          <a:effectLst/>
                          <a:latin typeface="Times New Roman" panose="02020603050405020304" pitchFamily="18" charset="0"/>
                          <a:cs typeface="Times New Roman" panose="02020603050405020304" pitchFamily="18" charset="0"/>
                        </a:rPr>
                        <a:t>dựng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extLst>
                  <a:ext uri="{0D108BD9-81ED-4DB2-BD59-A6C34878D82A}">
                    <a16:rowId xmlns:a16="http://schemas.microsoft.com/office/drawing/2014/main" val="10001"/>
                  </a:ext>
                </a:extLst>
              </a:tr>
              <a:tr h="578563">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cao</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i="1">
                          <a:effectLst/>
                          <a:latin typeface="Times New Roman" panose="02020603050405020304" pitchFamily="18" charset="0"/>
                          <a:cs typeface="Times New Roman" panose="02020603050405020304" pitchFamily="18" charset="0"/>
                        </a:rPr>
                        <a:t>Mức độ nhạy cảm cao</a:t>
                      </a:r>
                      <a:endParaRPr lang="en-US" sz="13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marL="36195" marR="36195" algn="ctr">
                        <a:spcAft>
                          <a:spcPts val="0"/>
                        </a:spcAft>
                      </a:pPr>
                      <a:r>
                        <a:rPr lang="en-US" sz="1300" i="1" dirty="0" err="1">
                          <a:effectLst/>
                          <a:latin typeface="Times New Roman" panose="02020603050405020304" pitchFamily="18" charset="0"/>
                          <a:cs typeface="Times New Roman" panose="02020603050405020304" pitchFamily="18" charset="0"/>
                        </a:rPr>
                        <a:t>Mức</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độ</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nhạy</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cảm</a:t>
                      </a:r>
                      <a:r>
                        <a:rPr lang="en-US" sz="1300" i="1" dirty="0">
                          <a:effectLst/>
                          <a:latin typeface="Times New Roman" panose="02020603050405020304" pitchFamily="18" charset="0"/>
                          <a:cs typeface="Times New Roman" panose="02020603050405020304" pitchFamily="18" charset="0"/>
                        </a:rPr>
                        <a:t> </a:t>
                      </a:r>
                      <a:r>
                        <a:rPr lang="en-US" sz="1300" i="1" dirty="0" err="1">
                          <a:effectLst/>
                          <a:latin typeface="Times New Roman" panose="02020603050405020304" pitchFamily="18" charset="0"/>
                          <a:cs typeface="Times New Roman" panose="02020603050405020304" pitchFamily="18" charset="0"/>
                        </a:rPr>
                        <a:t>thấp</a:t>
                      </a:r>
                      <a:endParaRPr lang="en-US" sz="13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192854">
                <a:tc gridSpan="2" vMerge="1">
                  <a:txBody>
                    <a:bodyPr/>
                    <a:lstStyle/>
                    <a:p>
                      <a:endParaRPr lang="en-US"/>
                    </a:p>
                  </a:txBody>
                  <a:tcPr/>
                </a:tc>
                <a:tc hMerge="1" vMerge="1">
                  <a:txBody>
                    <a:bodyPr/>
                    <a:lstStyle/>
                    <a:p>
                      <a:endParaRPr lang="en-US"/>
                    </a:p>
                  </a:txBody>
                  <a:tcPr/>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(iv)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tc>
                  <a:txBody>
                    <a:bodyPr/>
                    <a:lstStyle/>
                    <a:p>
                      <a:pPr algn="ctr">
                        <a:spcAft>
                          <a:spcPts val="0"/>
                        </a:spcAft>
                      </a:pPr>
                      <a:r>
                        <a:rPr lang="en-US" sz="1300">
                          <a:effectLst/>
                          <a:latin typeface="Times New Roman" panose="02020603050405020304" pitchFamily="18" charset="0"/>
                          <a:cs typeface="Times New Roman" panose="02020603050405020304" pitchFamily="18" charset="0"/>
                        </a:rPr>
                        <a:t>(viii)</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304" marR="38304" marT="0" marB="0"/>
                </a:tc>
                <a:extLst>
                  <a:ext uri="{0D108BD9-81ED-4DB2-BD59-A6C34878D82A}">
                    <a16:rowId xmlns:a16="http://schemas.microsoft.com/office/drawing/2014/main" val="10003"/>
                  </a:ext>
                </a:extLst>
              </a:tr>
              <a:tr h="356039">
                <a:tc rowSpan="2">
                  <a:txBody>
                    <a:bodyPr/>
                    <a:lstStyle/>
                    <a:p>
                      <a:pPr algn="just">
                        <a:spcAft>
                          <a:spcPts val="0"/>
                        </a:spcAft>
                      </a:pP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thác</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khoáng</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thác</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sử</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nguyên</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nước</a:t>
                      </a:r>
                      <a:endParaRPr lang="en-US" sz="1400" dirty="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Bộ TNMT</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612763">
                <a:tc vMerge="1">
                  <a:txBody>
                    <a:bodyPr/>
                    <a:lstStyle/>
                    <a:p>
                      <a:endParaRPr lang="en-US"/>
                    </a:p>
                  </a:txBody>
                  <a:tcPr/>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UBND tỉnh</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56039">
                <a:tc rowSpan="2">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Dự án có yêu cầu di dân, tái định cư</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Quy mô lớn</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652648">
                <a:tc vMerge="1">
                  <a:txBody>
                    <a:bodyPr/>
                    <a:lstStyle/>
                    <a:p>
                      <a:endParaRPr lang="en-US"/>
                    </a:p>
                  </a:txBody>
                  <a:tcPr/>
                </a:tc>
                <a:tc>
                  <a:txBody>
                    <a:bodyPr/>
                    <a:lstStyle/>
                    <a:p>
                      <a:pPr algn="just">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Quy mô trung bình</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II(A)</a:t>
                      </a:r>
                      <a:endParaRPr lang="en-US" sz="1400">
                        <a:effectLst/>
                        <a:latin typeface=".VnTime"/>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1102973">
                <a:tc>
                  <a:txBody>
                    <a:bodyPr/>
                    <a:lstStyle/>
                    <a:p>
                      <a:pPr algn="just">
                        <a:spcAft>
                          <a:spcPts val="0"/>
                        </a:spcAft>
                      </a:pP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dự</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án</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cụ</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tại</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3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28 </a:t>
                      </a:r>
                      <a:r>
                        <a:rPr lang="en-US" sz="1200" spc="-3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Luật</a:t>
                      </a:r>
                      <a:r>
                        <a:rPr lang="en-US" sz="120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BVMT</a:t>
                      </a:r>
                      <a:endParaRPr lang="en-US" sz="1400" dirty="0">
                        <a:solidFill>
                          <a:schemeClr val="bg1"/>
                        </a:solidFill>
                        <a:effectLst/>
                        <a:latin typeface=".VnTime"/>
                        <a:ea typeface="Times New Roman" panose="02020603050405020304" pitchFamily="18" charset="0"/>
                        <a:cs typeface="Times New Roman" panose="02020603050405020304" pitchFamily="18" charset="0"/>
                      </a:endParaRPr>
                    </a:p>
                  </a:txBody>
                  <a:tcPr marL="68580" marR="68580" marT="0" marB="0"/>
                </a:tc>
                <a:tc gridSpan="9">
                  <a:txBody>
                    <a:bodyPr/>
                    <a:lstStyle/>
                    <a:p>
                      <a:pPr algn="ctr">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US" sz="1400" dirty="0">
                        <a:effectLst/>
                        <a:latin typeface=".VnTime"/>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4340119"/>
      </p:ext>
    </p:extLst>
  </p:cSld>
  <p:clrMapOvr>
    <a:masterClrMapping/>
  </p:clrMapOvr>
  <p:transition spd="slow">
    <p:wheel spokes="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36"/>
            <a:ext cx="7239000" cy="563562"/>
          </a:xfrm>
        </p:spPr>
        <p:txBody>
          <a:bodyPr/>
          <a:lstStyle/>
          <a:p>
            <a:pPr algn="ctr"/>
            <a:r>
              <a:rPr lang="en-US" sz="2800" dirty="0">
                <a:solidFill>
                  <a:srgbClr val="FF0000"/>
                </a:solidFill>
                <a:latin typeface="Times New Roman" pitchFamily="18" charset="0"/>
                <a:cs typeface="Times New Roman" pitchFamily="18" charset="0"/>
              </a:rPr>
              <a:t>ĐÁNH GIÁ SƠ BỘ TÁC ĐỘNG MT – Đ29L</a:t>
            </a:r>
          </a:p>
        </p:txBody>
      </p:sp>
      <p:sp>
        <p:nvSpPr>
          <p:cNvPr id="3" name="Content Placeholder 2"/>
          <p:cNvSpPr>
            <a:spLocks noGrp="1"/>
          </p:cNvSpPr>
          <p:nvPr>
            <p:ph idx="1"/>
          </p:nvPr>
        </p:nvSpPr>
        <p:spPr>
          <a:xfrm>
            <a:off x="152400" y="434397"/>
            <a:ext cx="8839200" cy="6118803"/>
          </a:xfrm>
        </p:spPr>
        <p:txBody>
          <a:bodyPr>
            <a:normAutofit/>
          </a:bodyPr>
          <a:lstStyle/>
          <a:p>
            <a:pPr algn="just">
              <a:spcAft>
                <a:spcPts val="600"/>
              </a:spcAft>
            </a:pP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b="0" dirty="0">
                <a:latin typeface="Times New Roman" pitchFamily="18" charset="0"/>
                <a:cs typeface="Times New Roman" pitchFamily="18" charset="0"/>
              </a:rPr>
              <a:t>: DA </a:t>
            </a:r>
            <a:r>
              <a:rPr lang="en-US" sz="2400" b="0" dirty="0" err="1">
                <a:latin typeface="Times New Roman" pitchFamily="18" charset="0"/>
                <a:cs typeface="Times New Roman" pitchFamily="18" charset="0"/>
              </a:rPr>
              <a:t>nhóm</a:t>
            </a:r>
            <a:r>
              <a:rPr lang="en-US" sz="2400" b="0" dirty="0">
                <a:latin typeface="Times New Roman" pitchFamily="18" charset="0"/>
                <a:cs typeface="Times New Roman" pitchFamily="18" charset="0"/>
              </a:rPr>
              <a:t> I.</a:t>
            </a:r>
          </a:p>
          <a:p>
            <a:pPr algn="just">
              <a:spcAft>
                <a:spcPts val="600"/>
              </a:spcAft>
            </a:pPr>
            <a:r>
              <a:rPr lang="en-US" sz="2400" dirty="0" err="1">
                <a:latin typeface="Times New Roman" pitchFamily="18" charset="0"/>
                <a:cs typeface="Times New Roman" pitchFamily="18" charset="0"/>
              </a:rPr>
              <a:t>Nội</a:t>
            </a:r>
            <a:r>
              <a:rPr lang="en-US" sz="2400" dirty="0">
                <a:latin typeface="Times New Roman" pitchFamily="18" charset="0"/>
                <a:cs typeface="Times New Roman" pitchFamily="18" charset="0"/>
              </a:rPr>
              <a:t> dung:</a:t>
            </a:r>
          </a:p>
          <a:p>
            <a:pPr algn="just">
              <a:spcAft>
                <a:spcPts val="600"/>
              </a:spcAft>
              <a:buFontTx/>
              <a:buChar char="-"/>
            </a:pPr>
            <a:r>
              <a:rPr lang="en-US" sz="2400" b="0" dirty="0" err="1">
                <a:latin typeface="Times New Roman" pitchFamily="18" charset="0"/>
                <a:cs typeface="Times New Roman" pitchFamily="18" charset="0"/>
              </a:rPr>
              <a:t>Đánh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giá</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phù</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hợp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điểm</a:t>
            </a:r>
            <a:r>
              <a:rPr lang="vi-VN" sz="2400" b="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Aft>
                <a:spcPts val="600"/>
              </a:spcAft>
              <a:buFontTx/>
              <a:buChar char="-"/>
            </a:pPr>
            <a:r>
              <a:rPr lang="vi-VN" sz="2400" b="0" dirty="0">
                <a:latin typeface="Times New Roman" pitchFamily="18" charset="0"/>
                <a:cs typeface="Times New Roman" pitchFamily="18" charset="0"/>
              </a:rPr>
              <a:t>N</a:t>
            </a:r>
            <a:r>
              <a:rPr lang="en-US" sz="2400" b="0" dirty="0" err="1">
                <a:latin typeface="Times New Roman" pitchFamily="18" charset="0"/>
                <a:cs typeface="Times New Roman" pitchFamily="18" charset="0"/>
              </a:rPr>
              <a:t>hận</a:t>
            </a:r>
            <a:r>
              <a:rPr lang="en-US" sz="2400" b="0" dirty="0">
                <a:latin typeface="Times New Roman" pitchFamily="18" charset="0"/>
                <a:cs typeface="Times New Roman" pitchFamily="18" charset="0"/>
              </a:rPr>
              <a:t> </a:t>
            </a:r>
            <a:r>
              <a:rPr lang="vi-VN" sz="2400" b="0" dirty="0">
                <a:latin typeface="Times New Roman" pitchFamily="18" charset="0"/>
                <a:cs typeface="Times New Roman" pitchFamily="18" charset="0"/>
              </a:rPr>
              <a:t>dạng, dự báo </a:t>
            </a:r>
            <a:r>
              <a:rPr lang="en-US" sz="2400" b="0" dirty="0" err="1">
                <a:latin typeface="Times New Roman" pitchFamily="18" charset="0"/>
                <a:cs typeface="Times New Roman" pitchFamily="18" charset="0"/>
              </a:rPr>
              <a:t>các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động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chính</a:t>
            </a:r>
            <a:r>
              <a:rPr lang="vi-VN" sz="2400" b="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Aft>
                <a:spcPts val="600"/>
              </a:spcAft>
              <a:buFontTx/>
              <a:buChar char="-"/>
            </a:pPr>
            <a:r>
              <a:rPr lang="en-US" sz="2400" b="0" dirty="0" err="1">
                <a:latin typeface="Times New Roman" pitchFamily="18" charset="0"/>
                <a:cs typeface="Times New Roman" pitchFamily="18" charset="0"/>
              </a:rPr>
              <a:t>Nhận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yếu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tố</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nhạy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về</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vi-VN" sz="2400" b="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Aft>
                <a:spcPts val="600"/>
              </a:spcAft>
              <a:buFontTx/>
              <a:buChar char="-"/>
            </a:pPr>
            <a:r>
              <a:rPr lang="en-US" sz="2400" b="0" dirty="0" err="1">
                <a:latin typeface="Times New Roman" pitchFamily="18" charset="0"/>
                <a:cs typeface="Times New Roman" pitchFamily="18" charset="0"/>
              </a:rPr>
              <a:t>Lựa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chọn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phương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nghệ</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nghệ</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lý</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điểm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pháp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giảm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thiểu</a:t>
            </a:r>
            <a:r>
              <a:rPr lang="vi-VN" sz="2400" b="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Aft>
                <a:spcPts val="600"/>
              </a:spcAft>
              <a:buFontTx/>
              <a:buChar char="-"/>
            </a:pPr>
            <a:r>
              <a:rPr lang="x-none" sz="2400" b="0" dirty="0">
                <a:latin typeface="Times New Roman" pitchFamily="18" charset="0"/>
                <a:cs typeface="Times New Roman" pitchFamily="18" charset="0"/>
              </a:rPr>
              <a:t>Xác định </a:t>
            </a:r>
            <a:r>
              <a:rPr lang="en-US" sz="2400" b="0" dirty="0" err="1">
                <a:latin typeface="Times New Roman" pitchFamily="18" charset="0"/>
                <a:cs typeface="Times New Roman" pitchFamily="18" charset="0"/>
              </a:rPr>
              <a:t>các</a:t>
            </a:r>
            <a:r>
              <a:rPr lang="x-none" sz="2400" b="0" dirty="0">
                <a:latin typeface="Times New Roman" pitchFamily="18" charset="0"/>
                <a:cs typeface="Times New Roman" pitchFamily="18" charset="0"/>
              </a:rPr>
              <a:t> vấn đề môi trường chính và phạm vi tác động trong quá trình thực hiện </a:t>
            </a:r>
            <a:r>
              <a:rPr lang="en-US" sz="2400" b="0" dirty="0">
                <a:latin typeface="Times New Roman" pitchFamily="18" charset="0"/>
                <a:cs typeface="Times New Roman" pitchFamily="18" charset="0"/>
              </a:rPr>
              <a:t>ĐTM</a:t>
            </a:r>
            <a:r>
              <a:rPr lang="x-none" sz="2400" b="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Aft>
                <a:spcPts val="600"/>
              </a:spcAft>
            </a:pPr>
            <a:r>
              <a:rPr lang="en-US" sz="2400" dirty="0" err="1">
                <a:latin typeface="Times New Roman" pitchFamily="18" charset="0"/>
                <a:cs typeface="Times New Roman" pitchFamily="18" charset="0"/>
              </a:rPr>
              <a:t>Thẩm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định</a:t>
            </a:r>
            <a:r>
              <a:rPr lang="en-US" sz="240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thẩm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riêng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mà</a:t>
            </a:r>
            <a:r>
              <a:rPr lang="en-US" sz="2400" b="0" dirty="0">
                <a:latin typeface="Times New Roman" pitchFamily="18" charset="0"/>
                <a:cs typeface="Times New Roman" pitchFamily="18" charset="0"/>
              </a:rPr>
              <a:t> long </a:t>
            </a:r>
            <a:r>
              <a:rPr lang="en-US" sz="2400" b="0" dirty="0" err="1">
                <a:latin typeface="Times New Roman" pitchFamily="18" charset="0"/>
                <a:cs typeface="Times New Roman" pitchFamily="18" charset="0"/>
              </a:rPr>
              <a:t>ghép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xem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xét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a:t>
            </a:r>
            <a:r>
              <a:rPr lang="en-US" sz="2400" b="0" dirty="0" err="1">
                <a:latin typeface="Times New Roman" pitchFamily="18" charset="0"/>
                <a:cs typeface="Times New Roman" pitchFamily="18" charset="0"/>
              </a:rPr>
              <a:t>chấp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thuận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chủ</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trương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đầu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tư</a:t>
            </a:r>
            <a:r>
              <a:rPr lang="en-US" sz="2400" b="0" dirty="0">
                <a:latin typeface="Times New Roman" pitchFamily="18" charset="0"/>
                <a:cs typeface="Times New Roman" pitchFamily="18" charset="0"/>
              </a:rPr>
              <a:t>.</a:t>
            </a:r>
          </a:p>
          <a:p>
            <a:pPr algn="just">
              <a:spcAft>
                <a:spcPts val="600"/>
              </a:spcAft>
            </a:pPr>
            <a:endParaRPr lang="en-US" b="0" dirty="0"/>
          </a:p>
          <a:p>
            <a:pPr marL="0" indent="0" algn="just">
              <a:spcAft>
                <a:spcPts val="600"/>
              </a:spcAft>
              <a:buNone/>
            </a:pPr>
            <a:endParaRPr lang="en-US" sz="2400" b="0" dirty="0"/>
          </a:p>
        </p:txBody>
      </p:sp>
    </p:spTree>
    <p:extLst>
      <p:ext uri="{BB962C8B-B14F-4D97-AF65-F5344CB8AC3E}">
        <p14:creationId xmlns:p14="http://schemas.microsoft.com/office/powerpoint/2010/main" val="26470603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563562"/>
          </a:xfrm>
        </p:spPr>
        <p:txBody>
          <a:bodyPr>
            <a:normAutofit fontScale="90000"/>
          </a:bodyPr>
          <a:lstStyle/>
          <a:p>
            <a:pPr algn="ctr"/>
            <a:r>
              <a:rPr lang="en-US" sz="2800" dirty="0">
                <a:solidFill>
                  <a:srgbClr val="FF0000"/>
                </a:solidFill>
                <a:latin typeface="Times New Roman" pitchFamily="18" charset="0"/>
                <a:cs typeface="Times New Roman" pitchFamily="18" charset="0"/>
              </a:rPr>
              <a:t>2. ĐTM </a:t>
            </a:r>
            <a:r>
              <a:rPr lang="en-US" b="0" dirty="0">
                <a:solidFill>
                  <a:schemeClr val="tx1"/>
                </a:solidFill>
                <a:latin typeface="Times New Roman" pitchFamily="18" charset="0"/>
                <a:cs typeface="Times New Roman" pitchFamily="18" charset="0"/>
              </a:rPr>
              <a:t>- </a:t>
            </a:r>
            <a:r>
              <a:rPr lang="en-US" sz="2800" b="0" dirty="0">
                <a:solidFill>
                  <a:schemeClr val="tx1"/>
                </a:solidFill>
                <a:latin typeface="Times New Roman" pitchFamily="18" charset="0"/>
                <a:cs typeface="Times New Roman" pitchFamily="18" charset="0"/>
              </a:rPr>
              <a:t>Đ30-38L</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496059"/>
            <a:ext cx="9144000" cy="6057141"/>
          </a:xfrm>
        </p:spPr>
        <p:txBody>
          <a:bodyPr>
            <a:normAutofit/>
          </a:bodyPr>
          <a:lstStyle/>
          <a:p>
            <a:pPr algn="just">
              <a:spcAft>
                <a:spcPts val="300"/>
              </a:spcAft>
            </a:pP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b="0" dirty="0">
                <a:latin typeface="Times New Roman" pitchFamily="18" charset="0"/>
                <a:cs typeface="Times New Roman" pitchFamily="18" charset="0"/>
              </a:rPr>
              <a:t>:</a:t>
            </a:r>
          </a:p>
          <a:p>
            <a:pPr algn="just">
              <a:spcAft>
                <a:spcPts val="300"/>
              </a:spcAft>
              <a:buFontTx/>
              <a:buChar char="-"/>
            </a:pP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vi-VN" sz="2400" b="0" dirty="0">
                <a:latin typeface="Times New Roman" pitchFamily="18" charset="0"/>
                <a:cs typeface="Times New Roman" pitchFamily="18" charset="0"/>
              </a:rPr>
              <a:t>đầu tư </a:t>
            </a:r>
            <a:r>
              <a:rPr lang="en-US" sz="2400" dirty="0" err="1">
                <a:latin typeface="Times New Roman" pitchFamily="18" charset="0"/>
                <a:cs typeface="Times New Roman" pitchFamily="18" charset="0"/>
              </a:rPr>
              <a:t>nhóm</a:t>
            </a:r>
            <a:r>
              <a:rPr lang="en-US" sz="2400" dirty="0">
                <a:latin typeface="Times New Roman" pitchFamily="18" charset="0"/>
                <a:cs typeface="Times New Roman" pitchFamily="18" charset="0"/>
              </a:rPr>
              <a:t> I</a:t>
            </a:r>
            <a:r>
              <a:rPr lang="en-US" sz="2400" b="0" dirty="0">
                <a:latin typeface="Times New Roman" pitchFamily="18" charset="0"/>
                <a:cs typeface="Times New Roman" pitchFamily="18" charset="0"/>
              </a:rPr>
              <a:t>;</a:t>
            </a:r>
          </a:p>
          <a:p>
            <a:pPr algn="just">
              <a:spcAft>
                <a:spcPts val="300"/>
              </a:spcAft>
              <a:buFontTx/>
              <a:buChar char="-"/>
            </a:pP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vi-VN" sz="2400" b="0" dirty="0">
                <a:latin typeface="Times New Roman" pitchFamily="18" charset="0"/>
                <a:cs typeface="Times New Roman" pitchFamily="18" charset="0"/>
              </a:rPr>
              <a:t>đầu tư </a:t>
            </a:r>
            <a:r>
              <a:rPr lang="en-US" sz="2400" dirty="0" err="1">
                <a:latin typeface="Times New Roman" pitchFamily="18" charset="0"/>
                <a:cs typeface="Times New Roman" pitchFamily="18" charset="0"/>
              </a:rPr>
              <a:t>nhóm</a:t>
            </a:r>
            <a:r>
              <a:rPr lang="en-US" sz="2400" dirty="0">
                <a:latin typeface="Times New Roman" pitchFamily="18" charset="0"/>
                <a:cs typeface="Times New Roman" pitchFamily="18" charset="0"/>
              </a:rPr>
              <a:t> II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gồm</a:t>
            </a:r>
            <a:r>
              <a:rPr lang="en-US" sz="2400" b="0" dirty="0">
                <a:latin typeface="Times New Roman" pitchFamily="18" charset="0"/>
                <a:cs typeface="Times New Roman" pitchFamily="18" charset="0"/>
              </a:rPr>
              <a:t>: </a:t>
            </a:r>
          </a:p>
          <a:p>
            <a:pPr algn="just">
              <a:spcAft>
                <a:spcPts val="300"/>
              </a:spcAft>
              <a:buFontTx/>
              <a:buChar char="-"/>
            </a:pP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dụng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mặt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biển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TB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nhỏ</a:t>
            </a:r>
            <a:r>
              <a:rPr lang="en-US" sz="2400" b="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nhạy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cảm</a:t>
            </a:r>
            <a:r>
              <a:rPr lang="en-US" sz="2400" b="0" dirty="0">
                <a:latin typeface="Times New Roman" pitchFamily="18" charset="0"/>
                <a:cs typeface="Times New Roman" pitchFamily="18" charset="0"/>
              </a:rPr>
              <a:t> MT;</a:t>
            </a:r>
          </a:p>
          <a:p>
            <a:pPr algn="just">
              <a:spcAft>
                <a:spcPts val="300"/>
              </a:spcAft>
              <a:buFontTx/>
              <a:buChar char="-"/>
            </a:pPr>
            <a:r>
              <a:rPr lang="en-US" sz="2400" b="0" dirty="0">
                <a:latin typeface="Times New Roman" pitchFamily="18" charset="0"/>
                <a:cs typeface="Times New Roman" pitchFamily="18" charset="0"/>
              </a:rPr>
              <a:t>DA </a:t>
            </a:r>
            <a:r>
              <a:rPr lang="en-US" sz="2400" b="0" dirty="0" err="1">
                <a:latin typeface="Times New Roman" pitchFamily="18" charset="0"/>
                <a:cs typeface="Times New Roman" pitchFamily="18" charset="0"/>
              </a:rPr>
              <a:t>khai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khoáng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tài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nguyên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TB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nhỏ</a:t>
            </a:r>
            <a:r>
              <a:rPr lang="en-US" sz="2400" b="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nhạy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cảm</a:t>
            </a:r>
            <a:r>
              <a:rPr lang="en-US" sz="2400" b="0" dirty="0">
                <a:latin typeface="Times New Roman" pitchFamily="18" charset="0"/>
                <a:cs typeface="Times New Roman" pitchFamily="18" charset="0"/>
              </a:rPr>
              <a:t> MT;</a:t>
            </a:r>
          </a:p>
          <a:p>
            <a:pPr algn="just">
              <a:spcAft>
                <a:spcPts val="300"/>
              </a:spcAft>
              <a:buFontTx/>
              <a:buChar char="-"/>
            </a:pPr>
            <a:r>
              <a:rPr lang="vi-VN" sz="2400" b="0" dirty="0">
                <a:latin typeface="Times New Roman" pitchFamily="18" charset="0"/>
                <a:cs typeface="Times New Roman" pitchFamily="18" charset="0"/>
              </a:rPr>
              <a:t>Dự án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chuyển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mục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đích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dụng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nhỏ</a:t>
            </a:r>
            <a:r>
              <a:rPr lang="en-US" sz="2400" b="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nhạy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cảm</a:t>
            </a:r>
            <a:r>
              <a:rPr lang="en-US" sz="2400" b="0" dirty="0">
                <a:latin typeface="Times New Roman" pitchFamily="18" charset="0"/>
                <a:cs typeface="Times New Roman" pitchFamily="18" charset="0"/>
              </a:rPr>
              <a:t> MT; </a:t>
            </a:r>
          </a:p>
          <a:p>
            <a:pPr algn="just">
              <a:spcAft>
                <a:spcPts val="300"/>
              </a:spcAft>
              <a:buFontTx/>
              <a:buChar char="-"/>
            </a:pPr>
            <a:r>
              <a:rPr lang="vi-VN" sz="2400" b="0" dirty="0">
                <a:latin typeface="Times New Roman" pitchFamily="18" charset="0"/>
                <a:cs typeface="Times New Roman" pitchFamily="18" charset="0"/>
              </a:rPr>
              <a:t>D</a:t>
            </a:r>
            <a:r>
              <a:rPr lang="en-US" sz="2400" b="0" dirty="0">
                <a:latin typeface="Times New Roman" pitchFamily="18" charset="0"/>
                <a:cs typeface="Times New Roman" pitchFamily="18" charset="0"/>
              </a:rPr>
              <a:t>A</a:t>
            </a:r>
            <a:r>
              <a:rPr lang="vi-VN" sz="2400" b="0" dirty="0">
                <a:latin typeface="Times New Roman" pitchFamily="18" charset="0"/>
                <a:cs typeface="Times New Roman" pitchFamily="18" charset="0"/>
              </a:rPr>
              <a:t> có </a:t>
            </a:r>
            <a:r>
              <a:rPr lang="en-US" sz="2400" b="0" dirty="0">
                <a:latin typeface="Times New Roman" pitchFamily="18" charset="0"/>
                <a:cs typeface="Times New Roman" pitchFamily="18" charset="0"/>
              </a:rPr>
              <a:t>di </a:t>
            </a:r>
            <a:r>
              <a:rPr lang="en-US" sz="2400" b="0" dirty="0" err="1">
                <a:latin typeface="Times New Roman" pitchFamily="18" charset="0"/>
                <a:cs typeface="Times New Roman" pitchFamily="18" charset="0"/>
              </a:rPr>
              <a:t>dân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tái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cư</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TB.</a:t>
            </a:r>
          </a:p>
          <a:p>
            <a:pPr algn="just">
              <a:spcAft>
                <a:spcPts val="300"/>
              </a:spcAft>
            </a:pPr>
            <a:r>
              <a:rPr lang="pt-BR" sz="2400" dirty="0">
                <a:latin typeface="Times New Roman" pitchFamily="18" charset="0"/>
                <a:cs typeface="Times New Roman" pitchFamily="18" charset="0"/>
              </a:rPr>
              <a:t>Thời điểm</a:t>
            </a:r>
            <a:r>
              <a:rPr lang="pt-BR" sz="2400" b="0" dirty="0">
                <a:latin typeface="Times New Roman" pitchFamily="18" charset="0"/>
                <a:cs typeface="Times New Roman" pitchFamily="18" charset="0"/>
              </a:rPr>
              <a:t>: Thực hiện đồng thời với quá trình lập báo cáo nghiên cứu </a:t>
            </a:r>
            <a:r>
              <a:rPr lang="pt-BR" sz="2400" b="0" dirty="0" err="1">
                <a:latin typeface="Times New Roman" pitchFamily="18" charset="0"/>
                <a:cs typeface="Times New Roman" pitchFamily="18" charset="0"/>
              </a:rPr>
              <a:t>khả</a:t>
            </a:r>
            <a:r>
              <a:rPr lang="pt-BR" sz="2400" b="0" dirty="0">
                <a:latin typeface="Times New Roman" pitchFamily="18" charset="0"/>
                <a:cs typeface="Times New Roman" pitchFamily="18" charset="0"/>
              </a:rPr>
              <a:t> </a:t>
            </a:r>
            <a:r>
              <a:rPr lang="pt-BR" sz="2400" b="0" dirty="0" err="1">
                <a:latin typeface="Times New Roman" pitchFamily="18" charset="0"/>
                <a:cs typeface="Times New Roman" pitchFamily="18" charset="0"/>
              </a:rPr>
              <a:t>thi</a:t>
            </a:r>
            <a:r>
              <a:rPr lang="pt-BR" sz="2400" dirty="0">
                <a:latin typeface="Times New Roman" pitchFamily="18" charset="0"/>
                <a:cs typeface="Times New Roman" pitchFamily="18" charset="0"/>
              </a:rPr>
              <a:t>.</a:t>
            </a:r>
            <a:endParaRPr lang="pt-BR" sz="2400" b="0" dirty="0">
              <a:latin typeface="Times New Roman" pitchFamily="18" charset="0"/>
              <a:cs typeface="Times New Roman" pitchFamily="18" charset="0"/>
            </a:endParaRPr>
          </a:p>
          <a:p>
            <a:pPr algn="just">
              <a:spcAft>
                <a:spcPts val="300"/>
              </a:spcAft>
            </a:pPr>
            <a:r>
              <a:rPr lang="en-US" sz="2400" dirty="0">
                <a:latin typeface="Times New Roman" pitchFamily="18" charset="0"/>
                <a:cs typeface="Times New Roman" pitchFamily="18" charset="0"/>
              </a:rPr>
              <a:t>QĐ </a:t>
            </a:r>
            <a:r>
              <a:rPr lang="en-US" sz="2400" dirty="0" err="1">
                <a:latin typeface="Times New Roman" pitchFamily="18" charset="0"/>
                <a:cs typeface="Times New Roman" pitchFamily="18" charset="0"/>
              </a:rPr>
              <a:t>phê</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duyệt</a:t>
            </a:r>
            <a:r>
              <a:rPr lang="en-US" sz="240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thẩm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báo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cáo</a:t>
            </a:r>
            <a:r>
              <a:rPr lang="en-US" sz="2400" b="0" dirty="0">
                <a:latin typeface="Times New Roman" pitchFamily="18" charset="0"/>
                <a:cs typeface="Times New Roman" pitchFamily="18" charset="0"/>
              </a:rPr>
              <a:t> ĐTM.</a:t>
            </a:r>
          </a:p>
        </p:txBody>
      </p:sp>
    </p:spTree>
    <p:extLst>
      <p:ext uri="{BB962C8B-B14F-4D97-AF65-F5344CB8AC3E}">
        <p14:creationId xmlns:p14="http://schemas.microsoft.com/office/powerpoint/2010/main" val="40026365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563562"/>
          </a:xfrm>
        </p:spPr>
        <p:txBody>
          <a:bodyPr/>
          <a:lstStyle/>
          <a:p>
            <a:pPr algn="ctr"/>
            <a:r>
              <a:rPr lang="en-US" sz="2800" dirty="0">
                <a:solidFill>
                  <a:srgbClr val="FF0000"/>
                </a:solidFill>
                <a:latin typeface="Times New Roman" pitchFamily="18" charset="0"/>
                <a:cs typeface="Times New Roman" pitchFamily="18" charset="0"/>
              </a:rPr>
              <a:t>3. </a:t>
            </a:r>
            <a:r>
              <a:rPr lang="en-US" sz="2800" dirty="0" err="1">
                <a:solidFill>
                  <a:srgbClr val="FF0000"/>
                </a:solidFill>
                <a:latin typeface="Times New Roman" pitchFamily="18" charset="0"/>
                <a:cs typeface="Times New Roman" pitchFamily="18" charset="0"/>
              </a:rPr>
              <a:t>Thay</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đổi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nội</a:t>
            </a:r>
            <a:r>
              <a:rPr lang="en-US" sz="2800" dirty="0">
                <a:solidFill>
                  <a:srgbClr val="FF0000"/>
                </a:solidFill>
                <a:latin typeface="Times New Roman" pitchFamily="18" charset="0"/>
                <a:cs typeface="Times New Roman" pitchFamily="18" charset="0"/>
              </a:rPr>
              <a:t> dung ĐTM </a:t>
            </a:r>
            <a:r>
              <a:rPr lang="en-US" sz="2800" b="0" dirty="0">
                <a:solidFill>
                  <a:schemeClr val="tx1"/>
                </a:solidFill>
                <a:latin typeface="Times New Roman" pitchFamily="18" charset="0"/>
                <a:cs typeface="Times New Roman" pitchFamily="18" charset="0"/>
              </a:rPr>
              <a:t>– K4,Đ37L</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198782" y="1295400"/>
            <a:ext cx="8716617" cy="5257800"/>
          </a:xfrm>
        </p:spPr>
        <p:txBody>
          <a:bodyPr/>
          <a:lstStyle/>
          <a:p>
            <a:pPr algn="just">
              <a:spcAft>
                <a:spcPts val="600"/>
              </a:spcAft>
            </a:pPr>
            <a:r>
              <a:rPr lang="en-US" sz="2400" dirty="0" err="1">
                <a:solidFill>
                  <a:srgbClr val="000000"/>
                </a:solidFill>
                <a:latin typeface="Times New Roman" pitchFamily="18" charset="0"/>
                <a:cs typeface="Times New Roman" pitchFamily="18" charset="0"/>
              </a:rPr>
              <a:t>Thực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hiện</a:t>
            </a:r>
            <a:r>
              <a:rPr lang="en-US" sz="2400" dirty="0">
                <a:solidFill>
                  <a:srgbClr val="000000"/>
                </a:solidFill>
                <a:latin typeface="Times New Roman" pitchFamily="18" charset="0"/>
                <a:cs typeface="Times New Roman" pitchFamily="18" charset="0"/>
              </a:rPr>
              <a:t> ĐTM </a:t>
            </a:r>
            <a:r>
              <a:rPr lang="en-US" sz="2400" b="0" dirty="0" err="1">
                <a:solidFill>
                  <a:srgbClr val="000000"/>
                </a:solidFill>
                <a:latin typeface="Times New Roman" pitchFamily="18" charset="0"/>
                <a:cs typeface="Times New Roman" pitchFamily="18" charset="0"/>
              </a:rPr>
              <a:t>khi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Tăng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quy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mô</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suất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thay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đổi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nghệ</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sản</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xuất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hoặc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thay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đổi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khác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làm</a:t>
            </a:r>
            <a:r>
              <a:rPr lang="en-US" sz="2400" b="0" dirty="0">
                <a:solidFill>
                  <a:srgbClr val="00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tăng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tác</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động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xấu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đến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môi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trường</a:t>
            </a:r>
            <a:r>
              <a:rPr lang="en-US" sz="2400" b="0" dirty="0">
                <a:solidFill>
                  <a:srgbClr val="000000"/>
                </a:solidFill>
                <a:latin typeface="Times New Roman" pitchFamily="18" charset="0"/>
                <a:cs typeface="Times New Roman" pitchFamily="18" charset="0"/>
              </a:rPr>
              <a:t>;</a:t>
            </a:r>
          </a:p>
          <a:p>
            <a:pPr algn="just">
              <a:spcAft>
                <a:spcPts val="600"/>
              </a:spcAft>
            </a:pPr>
            <a:r>
              <a:rPr lang="en-US" sz="2400" dirty="0" err="1">
                <a:solidFill>
                  <a:srgbClr val="000000"/>
                </a:solidFill>
                <a:latin typeface="Times New Roman" pitchFamily="18" charset="0"/>
                <a:cs typeface="Times New Roman" pitchFamily="18" charset="0"/>
              </a:rPr>
              <a:t>Báo</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cáo</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để</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được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xem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xét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chấp</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thuận</a:t>
            </a:r>
            <a:r>
              <a:rPr lang="en-US" sz="240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nếu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thay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đổi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nghệ</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sản</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xuất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nghệ</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xử</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lý</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chất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thải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vị</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trí</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xả</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trực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tiếp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nước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thải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nhưng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không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thuộc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trường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hợp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thực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hiện</a:t>
            </a:r>
            <a:r>
              <a:rPr lang="en-US" sz="2400" b="0" dirty="0">
                <a:solidFill>
                  <a:srgbClr val="000000"/>
                </a:solidFill>
                <a:latin typeface="Times New Roman" pitchFamily="18" charset="0"/>
                <a:cs typeface="Times New Roman" pitchFamily="18" charset="0"/>
              </a:rPr>
              <a:t> ĐTM; </a:t>
            </a:r>
            <a:r>
              <a:rPr lang="en-US" sz="2400" b="0" dirty="0" err="1">
                <a:solidFill>
                  <a:srgbClr val="000000"/>
                </a:solidFill>
                <a:latin typeface="Times New Roman" pitchFamily="18" charset="0"/>
                <a:cs typeface="Times New Roman" pitchFamily="18" charset="0"/>
              </a:rPr>
              <a:t>bổ</a:t>
            </a:r>
            <a:r>
              <a:rPr lang="en-US" sz="2400" b="0" dirty="0">
                <a:solidFill>
                  <a:srgbClr val="000000"/>
                </a:solidFill>
                <a:latin typeface="Times New Roman" pitchFamily="18" charset="0"/>
                <a:cs typeface="Times New Roman" pitchFamily="18" charset="0"/>
              </a:rPr>
              <a:t> sung </a:t>
            </a:r>
            <a:r>
              <a:rPr lang="en-US" sz="2400" b="0" dirty="0" err="1">
                <a:solidFill>
                  <a:srgbClr val="000000"/>
                </a:solidFill>
                <a:latin typeface="Times New Roman" pitchFamily="18" charset="0"/>
                <a:cs typeface="Times New Roman" pitchFamily="18" charset="0"/>
              </a:rPr>
              <a:t>ngành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nghề</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hút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đầu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tư</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vào</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khu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sản</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xuất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kinh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doanh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dịch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vụ</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tập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trung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cụm</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nghiệp</a:t>
            </a:r>
            <a:r>
              <a:rPr lang="en-US" sz="2400" b="0" dirty="0">
                <a:solidFill>
                  <a:srgbClr val="000000"/>
                </a:solidFill>
                <a:latin typeface="Times New Roman" pitchFamily="18" charset="0"/>
                <a:cs typeface="Times New Roman" pitchFamily="18" charset="0"/>
              </a:rPr>
              <a:t>;</a:t>
            </a:r>
          </a:p>
          <a:p>
            <a:pPr algn="just">
              <a:spcAft>
                <a:spcPts val="600"/>
              </a:spcAft>
            </a:pPr>
            <a:r>
              <a:rPr lang="en-US" sz="2400" dirty="0" err="1">
                <a:solidFill>
                  <a:srgbClr val="000000"/>
                </a:solidFill>
                <a:latin typeface="Times New Roman" pitchFamily="18" charset="0"/>
                <a:cs typeface="Times New Roman" pitchFamily="18" charset="0"/>
              </a:rPr>
              <a:t>Tự</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xem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xét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quyết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định</a:t>
            </a:r>
            <a:r>
              <a:rPr lang="en-US" sz="240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và</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chịu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trách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nhiệm</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với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các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thay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đổi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khác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không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thuộc</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trường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hợp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quy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định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trên</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tích</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hợp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trong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báo</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cáo</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đề</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xuất</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cấp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giấy</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phép</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môi</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trường</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nếu</a:t>
            </a:r>
            <a:r>
              <a:rPr lang="en-US" sz="2400" b="0" dirty="0">
                <a:solidFill>
                  <a:srgbClr val="000000"/>
                </a:solidFill>
                <a:latin typeface="Times New Roman" pitchFamily="18" charset="0"/>
                <a:cs typeface="Times New Roman" pitchFamily="18" charset="0"/>
              </a:rPr>
              <a:t> </a:t>
            </a:r>
            <a:r>
              <a:rPr lang="en-US" sz="2400" b="0" dirty="0" err="1">
                <a:solidFill>
                  <a:srgbClr val="000000"/>
                </a:solidFill>
                <a:latin typeface="Times New Roman" pitchFamily="18" charset="0"/>
                <a:cs typeface="Times New Roman" pitchFamily="18" charset="0"/>
              </a:rPr>
              <a:t>có</a:t>
            </a:r>
            <a:r>
              <a:rPr lang="en-US" sz="2400" b="0" dirty="0">
                <a:solidFill>
                  <a:srgbClr val="0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2979193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34636"/>
            <a:ext cx="8839201" cy="609599"/>
          </a:xfrm>
        </p:spPr>
        <p:txBody>
          <a:bodyPr/>
          <a:lstStyle/>
          <a:p>
            <a:pPr algn="ctr"/>
            <a:r>
              <a:rPr lang="en-US" sz="2800" dirty="0" err="1">
                <a:solidFill>
                  <a:srgbClr val="FF0000"/>
                </a:solidFill>
                <a:latin typeface="Times New Roman" pitchFamily="18" charset="0"/>
                <a:cs typeface="Times New Roman" pitchFamily="18" charset="0"/>
              </a:rPr>
              <a:t>Tăng</a:t>
            </a:r>
            <a:r>
              <a:rPr lang="en-US" sz="2800" dirty="0">
                <a:solidFill>
                  <a:srgbClr val="FF0000"/>
                </a:solidFill>
                <a:latin typeface="Times New Roman" pitchFamily="18" charset="0"/>
                <a:cs typeface="Times New Roman" pitchFamily="18" charset="0"/>
              </a:rPr>
              <a:t>/</a:t>
            </a:r>
            <a:r>
              <a:rPr lang="en-US" sz="2800" dirty="0" err="1">
                <a:solidFill>
                  <a:srgbClr val="FF0000"/>
                </a:solidFill>
                <a:latin typeface="Times New Roman" pitchFamily="18" charset="0"/>
                <a:cs typeface="Times New Roman" pitchFamily="18" charset="0"/>
              </a:rPr>
              <a:t>thay</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đổi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tăng</a:t>
            </a:r>
            <a:r>
              <a:rPr lang="en-US" sz="2800" dirty="0">
                <a:solidFill>
                  <a:srgbClr val="FF0000"/>
                </a:solidFill>
                <a:latin typeface="Times New Roman" pitchFamily="18" charset="0"/>
                <a:cs typeface="Times New Roman" pitchFamily="18" charset="0"/>
              </a:rPr>
              <a:t> TĐ </a:t>
            </a:r>
            <a:r>
              <a:rPr lang="en-US" sz="2800" dirty="0" err="1">
                <a:solidFill>
                  <a:srgbClr val="FF0000"/>
                </a:solidFill>
                <a:latin typeface="Times New Roman" pitchFamily="18" charset="0"/>
                <a:cs typeface="Times New Roman" pitchFamily="18" charset="0"/>
              </a:rPr>
              <a:t>xấu</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đến</a:t>
            </a:r>
            <a:r>
              <a:rPr lang="en-US" sz="2800" dirty="0">
                <a:solidFill>
                  <a:srgbClr val="FF0000"/>
                </a:solidFill>
                <a:latin typeface="Times New Roman" pitchFamily="18" charset="0"/>
                <a:cs typeface="Times New Roman" pitchFamily="18" charset="0"/>
              </a:rPr>
              <a:t> MT </a:t>
            </a:r>
            <a:r>
              <a:rPr lang="en-US" sz="2800" b="0" dirty="0">
                <a:solidFill>
                  <a:schemeClr val="tx1"/>
                </a:solidFill>
                <a:latin typeface="Times New Roman" pitchFamily="18" charset="0"/>
                <a:cs typeface="Times New Roman" pitchFamily="18" charset="0"/>
              </a:rPr>
              <a:t>- Đ27N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3855" y="644235"/>
            <a:ext cx="9144000" cy="5832766"/>
          </a:xfrm>
        </p:spPr>
        <p:txBody>
          <a:bodyPr>
            <a:normAutofit lnSpcReduction="10000"/>
          </a:bodyPr>
          <a:lstStyle/>
          <a:p>
            <a:pPr algn="just">
              <a:spcAft>
                <a:spcPts val="600"/>
              </a:spcAft>
            </a:pPr>
            <a:r>
              <a:rPr lang="en-US" sz="2400" b="0" dirty="0" err="1">
                <a:latin typeface="Times New Roman" pitchFamily="18" charset="0"/>
                <a:cs typeface="Times New Roman" pitchFamily="18" charset="0"/>
              </a:rPr>
              <a:t>Tăng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mức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thủ</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tục</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chấp</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thuận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điều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chỉnh</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chủ</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trương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đầu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tư</a:t>
            </a:r>
            <a:r>
              <a:rPr lang="en-US" sz="2400" b="0" dirty="0">
                <a:solidFill>
                  <a:srgbClr val="FF0000"/>
                </a:solidFill>
                <a:latin typeface="Times New Roman" pitchFamily="18" charset="0"/>
                <a:cs typeface="Times New Roman" pitchFamily="18" charset="0"/>
              </a:rPr>
              <a:t>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thủ</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tục</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điều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chỉnh</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giấy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chứng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nhận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đăng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ký</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đầu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tư</a:t>
            </a:r>
            <a:r>
              <a:rPr lang="en-US" sz="2400" b="0" dirty="0">
                <a:latin typeface="Times New Roman" pitchFamily="18" charset="0"/>
                <a:cs typeface="Times New Roman" pitchFamily="18" charset="0"/>
              </a:rPr>
              <a:t>;</a:t>
            </a:r>
          </a:p>
          <a:p>
            <a:pPr algn="just">
              <a:spcAft>
                <a:spcPts val="600"/>
              </a:spcAft>
            </a:pPr>
            <a:r>
              <a:rPr lang="en-US" sz="2400" b="0" dirty="0" err="1">
                <a:solidFill>
                  <a:srgbClr val="FF0000"/>
                </a:solidFill>
                <a:latin typeface="Times New Roman" pitchFamily="18" charset="0"/>
                <a:cs typeface="Times New Roman" pitchFamily="18" charset="0"/>
              </a:rPr>
              <a:t>Thay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đổi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công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nghệ</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sản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xuất</a:t>
            </a:r>
            <a:r>
              <a:rPr lang="en-US" sz="2400" b="0" dirty="0">
                <a:solidFill>
                  <a:srgbClr val="FF0000"/>
                </a:solidFill>
                <a:latin typeface="Times New Roman" pitchFamily="18" charset="0"/>
                <a:cs typeface="Times New Roman" pitchFamily="18" charset="0"/>
              </a:rPr>
              <a:t> </a:t>
            </a:r>
            <a:r>
              <a:rPr lang="en-US" sz="2400" b="0" dirty="0" err="1">
                <a:latin typeface="Times New Roman" pitchFamily="18" charset="0"/>
                <a:cs typeface="Times New Roman" pitchFamily="18" charset="0"/>
              </a:rPr>
              <a:t>làm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phát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sinh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vượt</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quá</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khả</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năng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xử</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lý</a:t>
            </a:r>
            <a:r>
              <a:rPr lang="en-US" sz="2400" b="0" dirty="0">
                <a:solidFill>
                  <a:srgbClr val="FF0000"/>
                </a:solidFill>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trình</a:t>
            </a:r>
            <a:r>
              <a:rPr lang="en-US" sz="2400" b="0" dirty="0">
                <a:latin typeface="Times New Roman" pitchFamily="18" charset="0"/>
                <a:cs typeface="Times New Roman" pitchFamily="18" charset="0"/>
              </a:rPr>
              <a:t> BVMT so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phương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phê</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duyệt</a:t>
            </a:r>
            <a:r>
              <a:rPr lang="en-US" sz="2400" b="0" dirty="0">
                <a:latin typeface="Times New Roman" pitchFamily="18" charset="0"/>
                <a:cs typeface="Times New Roman" pitchFamily="18" charset="0"/>
              </a:rPr>
              <a:t>;</a:t>
            </a:r>
          </a:p>
          <a:p>
            <a:pPr algn="just">
              <a:spcAft>
                <a:spcPts val="600"/>
              </a:spcAft>
            </a:pPr>
            <a:r>
              <a:rPr lang="en-US" sz="2400" b="0" dirty="0" err="1">
                <a:solidFill>
                  <a:srgbClr val="FF0000"/>
                </a:solidFill>
                <a:latin typeface="Times New Roman" pitchFamily="18" charset="0"/>
                <a:cs typeface="Times New Roman" pitchFamily="18" charset="0"/>
              </a:rPr>
              <a:t>Thay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đổi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công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nghệ</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xử</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lý</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chất</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năng</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tác</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động</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xấu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đến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môi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trường</a:t>
            </a:r>
            <a:r>
              <a:rPr lang="en-US" sz="2400" b="0" dirty="0">
                <a:solidFill>
                  <a:srgbClr val="FF0000"/>
                </a:solidFill>
                <a:latin typeface="Times New Roman" pitchFamily="18" charset="0"/>
                <a:cs typeface="Times New Roman" pitchFamily="18" charset="0"/>
              </a:rPr>
              <a:t> </a:t>
            </a:r>
            <a:r>
              <a:rPr lang="en-US" sz="2400" b="0" dirty="0">
                <a:latin typeface="Times New Roman" pitchFamily="18" charset="0"/>
                <a:cs typeface="Times New Roman" pitchFamily="18" charset="0"/>
              </a:rPr>
              <a:t>so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phương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dirty="0" err="1">
                <a:latin typeface="Times New Roman" pitchFamily="18" charset="0"/>
                <a:cs typeface="Times New Roman" pitchFamily="18" charset="0"/>
              </a:rPr>
              <a:t>đã</a:t>
            </a:r>
            <a:r>
              <a:rPr lang="en-US" sz="240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phê</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duyệt</a:t>
            </a:r>
            <a:r>
              <a:rPr lang="en-US" sz="2400" b="0" dirty="0">
                <a:latin typeface="Times New Roman" pitchFamily="18" charset="0"/>
                <a:cs typeface="Times New Roman" pitchFamily="18" charset="0"/>
              </a:rPr>
              <a:t>;</a:t>
            </a:r>
          </a:p>
          <a:p>
            <a:pPr algn="just">
              <a:spcAft>
                <a:spcPts val="600"/>
              </a:spcAft>
            </a:pPr>
            <a:r>
              <a:rPr lang="en-US" sz="2400" b="0" dirty="0" err="1">
                <a:solidFill>
                  <a:srgbClr val="FF0000"/>
                </a:solidFill>
                <a:latin typeface="Times New Roman" pitchFamily="18" charset="0"/>
                <a:cs typeface="Times New Roman" pitchFamily="18" charset="0"/>
              </a:rPr>
              <a:t>Thay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đổi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địa</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điểm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hiện</a:t>
            </a:r>
            <a:r>
              <a:rPr lang="en-US" sz="2400" b="0" dirty="0">
                <a:latin typeface="Times New Roman" pitchFamily="18" charset="0"/>
                <a:cs typeface="Times New Roman" pitchFamily="18" charset="0"/>
              </a:rPr>
              <a:t> DA, </a:t>
            </a:r>
            <a:r>
              <a:rPr lang="en-US" sz="2400" b="0" dirty="0" err="1">
                <a:latin typeface="Times New Roman" pitchFamily="18" charset="0"/>
                <a:cs typeface="Times New Roman" pitchFamily="18" charset="0"/>
              </a:rPr>
              <a:t>trừ</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hợp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KCN, CCN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điểm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thay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đổi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phù</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hợp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với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hoạch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phân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chức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năng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KCN, CCN;</a:t>
            </a:r>
          </a:p>
          <a:p>
            <a:pPr algn="just">
              <a:spcAft>
                <a:spcPts val="600"/>
              </a:spcAft>
            </a:pPr>
            <a:r>
              <a:rPr lang="en-US" sz="2400" b="0" dirty="0" err="1">
                <a:solidFill>
                  <a:srgbClr val="FF0000"/>
                </a:solidFill>
                <a:latin typeface="Times New Roman" pitchFamily="18" charset="0"/>
                <a:cs typeface="Times New Roman" pitchFamily="18" charset="0"/>
              </a:rPr>
              <a:t>Thay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đổi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vị</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trí</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xả</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trực</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tiếp</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nước</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sau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lý</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nguồn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có</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yêu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cầu</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cao</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hơn</a:t>
            </a:r>
            <a:r>
              <a:rPr lang="en-US" sz="2400" b="0" dirty="0">
                <a:solidFill>
                  <a:srgbClr val="FF0000"/>
                </a:solidFill>
                <a:latin typeface="Times New Roman" pitchFamily="18" charset="0"/>
                <a:cs typeface="Times New Roman" pitchFamily="18" charset="0"/>
              </a:rPr>
              <a:t>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thay</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đổi</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nguồn</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tiếp</a:t>
            </a:r>
            <a:r>
              <a:rPr lang="en-US" sz="2400" b="0" dirty="0">
                <a:solidFill>
                  <a:srgbClr val="FF0000"/>
                </a:solidFill>
                <a:latin typeface="Times New Roman" pitchFamily="18" charset="0"/>
                <a:cs typeface="Times New Roman" pitchFamily="18" charset="0"/>
              </a:rPr>
              <a:t> </a:t>
            </a:r>
            <a:r>
              <a:rPr lang="en-US" sz="2400" b="0" dirty="0" err="1">
                <a:solidFill>
                  <a:srgbClr val="FF0000"/>
                </a:solidFill>
                <a:latin typeface="Times New Roman" pitchFamily="18" charset="0"/>
                <a:cs typeface="Times New Roman" pitchFamily="18" charset="0"/>
              </a:rPr>
              <a:t>nhận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làm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tăng</a:t>
            </a:r>
            <a:r>
              <a:rPr lang="en-US" sz="2400" b="0" dirty="0">
                <a:latin typeface="Times New Roman" pitchFamily="18" charset="0"/>
                <a:cs typeface="Times New Roman" pitchFamily="18" charset="0"/>
              </a:rPr>
              <a:t> ô </a:t>
            </a:r>
            <a:r>
              <a:rPr lang="en-US" sz="2400" b="0" dirty="0" err="1">
                <a:latin typeface="Times New Roman" pitchFamily="18" charset="0"/>
                <a:cs typeface="Times New Roman" pitchFamily="18" charset="0"/>
              </a:rPr>
              <a:t>nhiễm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sạt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lở</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lún</a:t>
            </a:r>
            <a:r>
              <a:rPr lang="en-US" sz="2400" b="0" dirty="0">
                <a:latin typeface="Times New Roman" pitchFamily="18" charset="0"/>
                <a:cs typeface="Times New Roman" pitchFamily="18" charset="0"/>
              </a:rPr>
              <a:t>.</a:t>
            </a:r>
          </a:p>
        </p:txBody>
      </p:sp>
    </p:spTree>
    <p:extLst>
      <p:ext uri="{BB962C8B-B14F-4D97-AF65-F5344CB8AC3E}">
        <p14:creationId xmlns:p14="http://schemas.microsoft.com/office/powerpoint/2010/main" val="20101718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34636"/>
            <a:ext cx="8839201" cy="609599"/>
          </a:xfrm>
        </p:spPr>
        <p:txBody>
          <a:bodyPr>
            <a:normAutofit fontScale="90000"/>
          </a:bodyPr>
          <a:lstStyle/>
          <a:p>
            <a:pPr algn="ctr"/>
            <a:r>
              <a:rPr lang="en-US" sz="2800" dirty="0" err="1">
                <a:solidFill>
                  <a:srgbClr val="0000CC"/>
                </a:solidFill>
                <a:latin typeface="Times New Roman" pitchFamily="18" charset="0"/>
                <a:cs typeface="Times New Roman" pitchFamily="18" charset="0"/>
              </a:rPr>
              <a:t>Một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số</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thay</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đổi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về</a:t>
            </a:r>
            <a:r>
              <a:rPr lang="en-US" sz="2800" dirty="0">
                <a:solidFill>
                  <a:srgbClr val="0000CC"/>
                </a:solidFill>
                <a:latin typeface="Times New Roman" pitchFamily="18" charset="0"/>
                <a:cs typeface="Times New Roman" pitchFamily="18" charset="0"/>
              </a:rPr>
              <a:t> ĐTM so </a:t>
            </a:r>
            <a:r>
              <a:rPr lang="en-US" sz="2800" dirty="0" err="1">
                <a:solidFill>
                  <a:srgbClr val="0000CC"/>
                </a:solidFill>
                <a:latin typeface="Times New Roman" pitchFamily="18" charset="0"/>
                <a:cs typeface="Times New Roman" pitchFamily="18" charset="0"/>
              </a:rPr>
              <a:t>với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pháp</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luật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về</a:t>
            </a:r>
            <a:r>
              <a:rPr lang="en-US" sz="2800" dirty="0">
                <a:solidFill>
                  <a:srgbClr val="0000CC"/>
                </a:solidFill>
                <a:latin typeface="Times New Roman" pitchFamily="18" charset="0"/>
                <a:cs typeface="Times New Roman" pitchFamily="18" charset="0"/>
              </a:rPr>
              <a:t> BVMT </a:t>
            </a:r>
            <a:r>
              <a:rPr lang="en-US" sz="2800" dirty="0" err="1">
                <a:solidFill>
                  <a:srgbClr val="0000CC"/>
                </a:solidFill>
                <a:latin typeface="Times New Roman" pitchFamily="18" charset="0"/>
                <a:cs typeface="Times New Roman" pitchFamily="18" charset="0"/>
              </a:rPr>
              <a:t>trước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đây</a:t>
            </a:r>
            <a:endParaRPr lang="en-US" dirty="0">
              <a:solidFill>
                <a:srgbClr val="0000CC"/>
              </a:solidFill>
              <a:latin typeface="Times New Roman" pitchFamily="18" charset="0"/>
              <a:cs typeface="Times New Roman" pitchFamily="18" charset="0"/>
            </a:endParaRPr>
          </a:p>
        </p:txBody>
      </p:sp>
      <p:sp>
        <p:nvSpPr>
          <p:cNvPr id="3" name="Content Placeholder 2"/>
          <p:cNvSpPr>
            <a:spLocks noGrp="1"/>
          </p:cNvSpPr>
          <p:nvPr>
            <p:ph idx="1"/>
          </p:nvPr>
        </p:nvSpPr>
        <p:spPr>
          <a:xfrm>
            <a:off x="-34247" y="1752600"/>
            <a:ext cx="9144000" cy="3775365"/>
          </a:xfrm>
        </p:spPr>
        <p:txBody>
          <a:bodyPr>
            <a:normAutofit/>
          </a:bodyPr>
          <a:lstStyle/>
          <a:p>
            <a:pPr algn="just">
              <a:spcAft>
                <a:spcPts val="600"/>
              </a:spcAft>
            </a:pPr>
            <a:r>
              <a:rPr lang="en-US" sz="2400" b="0" dirty="0" err="1">
                <a:latin typeface="Times New Roman" pitchFamily="18" charset="0"/>
                <a:cs typeface="Times New Roman" pitchFamily="18" charset="0"/>
              </a:rPr>
              <a:t>Về</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nội</a:t>
            </a:r>
            <a:r>
              <a:rPr lang="en-US" sz="2400" b="0" dirty="0">
                <a:latin typeface="Times New Roman" pitchFamily="18" charset="0"/>
                <a:cs typeface="Times New Roman" pitchFamily="18" charset="0"/>
              </a:rPr>
              <a:t> dung </a:t>
            </a:r>
            <a:r>
              <a:rPr lang="en-US" sz="2400" b="0" dirty="0" err="1">
                <a:latin typeface="Times New Roman" pitchFamily="18" charset="0"/>
                <a:cs typeface="Times New Roman" pitchFamily="18" charset="0"/>
              </a:rPr>
              <a:t>báo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cáo</a:t>
            </a:r>
            <a:r>
              <a:rPr lang="en-US" sz="2400" b="0" dirty="0">
                <a:latin typeface="Times New Roman" pitchFamily="18" charset="0"/>
                <a:cs typeface="Times New Roman" pitchFamily="18" charset="0"/>
              </a:rPr>
              <a:t> ĐTM: </a:t>
            </a:r>
            <a:r>
              <a:rPr lang="en-US" sz="2400" b="0" dirty="0" err="1">
                <a:latin typeface="Times New Roman" pitchFamily="18" charset="0"/>
                <a:cs typeface="Times New Roman" pitchFamily="18" charset="0"/>
              </a:rPr>
              <a:t>được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thực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làm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rõ</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yếu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tố</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nhạy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về</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Bổ</a:t>
            </a:r>
            <a:r>
              <a:rPr lang="en-US" sz="2400" dirty="0">
                <a:latin typeface="Times New Roman" pitchFamily="18" charset="0"/>
                <a:cs typeface="Times New Roman" pitchFamily="18" charset="0"/>
              </a:rPr>
              <a:t> sung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đăng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cổng</a:t>
            </a:r>
            <a:r>
              <a:rPr lang="en-US" sz="2400" dirty="0">
                <a:latin typeface="Times New Roman" pitchFamily="18" charset="0"/>
                <a:cs typeface="Times New Roman" pitchFamily="18" charset="0"/>
              </a:rPr>
              <a:t> TTĐT;</a:t>
            </a:r>
          </a:p>
          <a:p>
            <a:pPr algn="just">
              <a:spcAft>
                <a:spcPts val="600"/>
              </a:spcAft>
            </a:pP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cụ</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thể</a:t>
            </a:r>
            <a:r>
              <a:rPr lang="en-US" sz="2400" b="0" dirty="0">
                <a:latin typeface="Times New Roman" pitchFamily="18" charset="0"/>
                <a:cs typeface="Times New Roman" pitchFamily="18" charset="0"/>
              </a:rPr>
              <a:t> 07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hợp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tham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vấn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thù</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tạo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thuận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chủ</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như</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hội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toạ</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đàm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chuyên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nhà</a:t>
            </a:r>
            <a:r>
              <a:rPr lang="en-US" sz="2400" dirty="0">
                <a:latin typeface="Times New Roman" pitchFamily="18" charset="0"/>
                <a:cs typeface="Times New Roman" pitchFamily="18" charset="0"/>
              </a:rPr>
              <a:t> khoa </a:t>
            </a:r>
            <a:r>
              <a:rPr lang="en-US" sz="2400" dirty="0" err="1">
                <a:latin typeface="Times New Roman" pitchFamily="18" charset="0"/>
                <a:cs typeface="Times New Roman" pitchFamily="18" charset="0"/>
              </a:rPr>
              <a:t>học</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Giảm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ĐTM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đổi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nghệ</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bổ</a:t>
            </a:r>
            <a:r>
              <a:rPr lang="en-US" sz="2400" dirty="0">
                <a:latin typeface="Times New Roman" pitchFamily="18" charset="0"/>
                <a:cs typeface="Times New Roman" pitchFamily="18" charset="0"/>
              </a:rPr>
              <a:t> sung </a:t>
            </a:r>
            <a:r>
              <a:rPr lang="en-US" sz="2400" dirty="0" err="1">
                <a:latin typeface="Times New Roman" pitchFamily="18" charset="0"/>
                <a:cs typeface="Times New Roman" pitchFamily="18" charset="0"/>
              </a:rPr>
              <a:t>ngành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nghề</a:t>
            </a:r>
            <a:r>
              <a:rPr lang="en-US" sz="2400" dirty="0">
                <a:latin typeface="Times New Roman" pitchFamily="18" charset="0"/>
                <a:cs typeface="Times New Roman" pitchFamily="18" charset="0"/>
              </a:rPr>
              <a:t> K-CCN).</a:t>
            </a:r>
            <a:endParaRPr lang="en-US" sz="2400" b="0" dirty="0">
              <a:latin typeface="Times New Roman" pitchFamily="18" charset="0"/>
              <a:cs typeface="Times New Roman" pitchFamily="18" charset="0"/>
            </a:endParaRPr>
          </a:p>
          <a:p>
            <a:pPr algn="just">
              <a:spcAft>
                <a:spcPts val="600"/>
              </a:spcAft>
            </a:pPr>
            <a:endParaRPr lang="en-US" sz="2400" b="0" dirty="0" err="1">
              <a:latin typeface="Times New Roman" pitchFamily="18" charset="0"/>
              <a:cs typeface="Times New Roman" pitchFamily="18" charset="0"/>
            </a:endParaRPr>
          </a:p>
        </p:txBody>
      </p:sp>
    </p:spTree>
    <p:extLst>
      <p:ext uri="{BB962C8B-B14F-4D97-AF65-F5344CB8AC3E}">
        <p14:creationId xmlns:p14="http://schemas.microsoft.com/office/powerpoint/2010/main" val="40463632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46" y="1219200"/>
            <a:ext cx="7254908" cy="1143000"/>
          </a:xfrm>
        </p:spPr>
        <p:txBody>
          <a:bodyPr>
            <a:normAutofit fontScale="90000"/>
          </a:bodyPr>
          <a:lstStyle/>
          <a:p>
            <a:pPr lvl="0" algn="ctr"/>
            <a:r>
              <a:rPr lang="en-US" sz="2400" b="1" dirty="0">
                <a:solidFill>
                  <a:srgbClr val="0000CC"/>
                </a:solidFill>
                <a:effectLst/>
                <a:latin typeface="Times New Roman" pitchFamily="18" charset="0"/>
                <a:cs typeface="Times New Roman" pitchFamily="18" charset="0"/>
              </a:rPr>
              <a:t>PHẦN 2</a:t>
            </a:r>
            <a:r>
              <a:rPr lang="en-US" sz="2400" b="1" dirty="0">
                <a:solidFill>
                  <a:srgbClr val="0000CC"/>
                </a:solidFill>
                <a:latin typeface="Times New Roman" pitchFamily="18" charset="0"/>
                <a:cs typeface="Times New Roman" pitchFamily="18" charset="0"/>
              </a:rPr>
              <a:t>. </a:t>
            </a:r>
            <a:br>
              <a:rPr lang="en-US" sz="2400" b="1" dirty="0">
                <a:solidFill>
                  <a:srgbClr val="0000CC"/>
                </a:solidFill>
                <a:latin typeface="Times New Roman" pitchFamily="18" charset="0"/>
                <a:cs typeface="Times New Roman" pitchFamily="18" charset="0"/>
              </a:rPr>
            </a:br>
            <a:r>
              <a:rPr lang="en-US" sz="2400" b="1" dirty="0">
                <a:solidFill>
                  <a:srgbClr val="0000CC"/>
                </a:solidFill>
                <a:latin typeface="Times New Roman" pitchFamily="18" charset="0"/>
                <a:cs typeface="Times New Roman" pitchFamily="18" charset="0"/>
              </a:rPr>
              <a:t>GIẤY PHÉP MÔI TRƯỜNG, ĐĂNG KÝ MÔI TRƯỜNG</a:t>
            </a:r>
            <a:br>
              <a:rPr lang="en-US" sz="2400" dirty="0">
                <a:effectLst/>
                <a:latin typeface="Times New Roman" pitchFamily="18" charset="0"/>
                <a:cs typeface="Times New Roman" pitchFamily="18" charset="0"/>
              </a:rPr>
            </a:br>
            <a:endParaRPr lang="en-US" sz="2400" dirty="0">
              <a:solidFill>
                <a:srgbClr val="FF0000"/>
              </a:solidFill>
              <a:effectLst/>
              <a:latin typeface="Times New Roman" pitchFamily="18" charset="0"/>
              <a:cs typeface="Times New Roman" pitchFamily="18" charset="0"/>
            </a:endParaRPr>
          </a:p>
        </p:txBody>
      </p:sp>
      <p:pic>
        <p:nvPicPr>
          <p:cNvPr id="2050" name="Picture 2" descr="E:\Dropbox (lưu)\2014\Mẫu presentation\Picture_use for slide\images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812364"/>
            <a:ext cx="2269267" cy="248036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Dropbox (lưu)\2014\Mẫu presentation\Picture_use for slide\logomoitruongv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048000"/>
            <a:ext cx="3124200" cy="24082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8313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563562"/>
          </a:xfrm>
        </p:spPr>
        <p:txBody>
          <a:bodyPr>
            <a:normAutofit fontScale="90000"/>
          </a:bodyPr>
          <a:lstStyle/>
          <a:p>
            <a:pPr algn="ctr"/>
            <a:r>
              <a:rPr lang="en-US" sz="2800" dirty="0" err="1">
                <a:solidFill>
                  <a:srgbClr val="FF0000"/>
                </a:solidFill>
                <a:latin typeface="Times New Roman" pitchFamily="18" charset="0"/>
                <a:cs typeface="Times New Roman" pitchFamily="18" charset="0"/>
              </a:rPr>
              <a:t>Các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loại</a:t>
            </a:r>
            <a:r>
              <a:rPr lang="en-US" sz="2800" dirty="0">
                <a:solidFill>
                  <a:srgbClr val="FF0000"/>
                </a:solidFill>
                <a:latin typeface="Times New Roman" pitchFamily="18" charset="0"/>
                <a:cs typeface="Times New Roman" pitchFamily="18" charset="0"/>
              </a:rPr>
              <a:t> GPMT </a:t>
            </a:r>
            <a:r>
              <a:rPr lang="en-US" sz="2800" dirty="0" err="1">
                <a:solidFill>
                  <a:srgbClr val="FF0000"/>
                </a:solidFill>
                <a:latin typeface="Times New Roman" pitchFamily="18" charset="0"/>
                <a:cs typeface="Times New Roman" pitchFamily="18" charset="0"/>
              </a:rPr>
              <a:t>thành</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phần</a:t>
            </a:r>
            <a:r>
              <a:rPr lang="en-US" sz="2800" dirty="0">
                <a:solidFill>
                  <a:srgbClr val="FF0000"/>
                </a:solidFill>
                <a:latin typeface="Times New Roman" pitchFamily="18" charset="0"/>
                <a:cs typeface="Times New Roman" pitchFamily="18" charset="0"/>
              </a:rPr>
              <a:t> </a:t>
            </a:r>
            <a:br>
              <a:rPr lang="en-US" sz="2800" b="0" dirty="0">
                <a:solidFill>
                  <a:schemeClr val="tx1"/>
                </a:solidFill>
                <a:latin typeface="Times New Roman" pitchFamily="18" charset="0"/>
                <a:cs typeface="Times New Roman" pitchFamily="18" charset="0"/>
              </a:rPr>
            </a:br>
            <a:r>
              <a:rPr lang="en-US" sz="2800" b="0" dirty="0">
                <a:solidFill>
                  <a:schemeClr val="tx1"/>
                </a:solidFill>
                <a:latin typeface="Times New Roman" pitchFamily="18" charset="0"/>
                <a:cs typeface="Times New Roman" pitchFamily="18" charset="0"/>
              </a:rPr>
              <a:t> </a:t>
            </a:r>
            <a:r>
              <a:rPr lang="en-US" sz="2800" b="0" dirty="0" err="1">
                <a:solidFill>
                  <a:schemeClr val="tx1"/>
                </a:solidFill>
                <a:latin typeface="Times New Roman" pitchFamily="18" charset="0"/>
                <a:cs typeface="Times New Roman" pitchFamily="18" charset="0"/>
              </a:rPr>
              <a:t>Đd</a:t>
            </a:r>
            <a:r>
              <a:rPr lang="en-US" sz="2800" b="0" dirty="0">
                <a:solidFill>
                  <a:schemeClr val="tx1"/>
                </a:solidFill>
                <a:latin typeface="Times New Roman" pitchFamily="18" charset="0"/>
                <a:cs typeface="Times New Roman" pitchFamily="18" charset="0"/>
              </a:rPr>
              <a:t>; k2, Đ42L</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16310" y="1600200"/>
            <a:ext cx="8382000" cy="4572000"/>
          </a:xfrm>
        </p:spPr>
        <p:txBody>
          <a:bodyPr/>
          <a:lstStyle/>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dirty="0" err="1">
                <a:latin typeface="Times New Roman" pitchFamily="18" charset="0"/>
                <a:cs typeface="Times New Roman" pitchFamily="18" charset="0"/>
              </a:rPr>
              <a:t>x</a:t>
            </a:r>
            <a:r>
              <a:rPr lang="en-US" sz="2400" b="0" dirty="0" err="1">
                <a:latin typeface="Times New Roman" pitchFamily="18" charset="0"/>
                <a:cs typeface="Times New Roman" pitchFamily="18" charset="0"/>
              </a:rPr>
              <a:t>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hoàn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thành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trình</a:t>
            </a:r>
            <a:r>
              <a:rPr lang="en-US" sz="2400" b="0" dirty="0">
                <a:latin typeface="Times New Roman" pitchFamily="18" charset="0"/>
                <a:cs typeface="Times New Roman" pitchFamily="18" charset="0"/>
              </a:rPr>
              <a:t> BVMT;</a:t>
            </a:r>
          </a:p>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nguồn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a:t>
            </a:r>
          </a:p>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thủy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lợi</a:t>
            </a:r>
            <a:r>
              <a:rPr lang="en-US" sz="2400" b="0" dirty="0">
                <a:latin typeface="Times New Roman" pitchFamily="18" charset="0"/>
                <a:cs typeface="Times New Roman" pitchFamily="18" charset="0"/>
              </a:rPr>
              <a:t>;</a:t>
            </a:r>
          </a:p>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nghiệp</a:t>
            </a:r>
            <a:r>
              <a:rPr lang="en-US" sz="2400" b="0" dirty="0">
                <a:latin typeface="Times New Roman" pitchFamily="18" charset="0"/>
                <a:cs typeface="Times New Roman" pitchFamily="18" charset="0"/>
              </a:rPr>
              <a:t>;</a:t>
            </a:r>
          </a:p>
          <a:p>
            <a:pPr algn="just">
              <a:spcBef>
                <a:spcPts val="600"/>
              </a:spcBef>
              <a:spcAft>
                <a:spcPts val="600"/>
              </a:spcAft>
            </a:pPr>
            <a:r>
              <a:rPr lang="en-US" sz="2400" b="0" dirty="0" err="1">
                <a:latin typeface="Times New Roman" pitchFamily="18" charset="0"/>
                <a:cs typeface="Times New Roman" pitchFamily="18" charset="0"/>
              </a:rPr>
              <a:t>Sổ</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Đăng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ký</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chủ</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nguồn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CTNH;</a:t>
            </a:r>
          </a:p>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dirty="0" err="1">
                <a:latin typeface="Times New Roman" pitchFamily="18" charset="0"/>
                <a:cs typeface="Times New Roman" pitchFamily="18" charset="0"/>
              </a:rPr>
              <a:t>p</a:t>
            </a:r>
            <a:r>
              <a:rPr lang="en-US" sz="2400" b="0" dirty="0" err="1">
                <a:latin typeface="Times New Roman" pitchFamily="18" charset="0"/>
                <a:cs typeface="Times New Roman" pitchFamily="18" charset="0"/>
              </a:rPr>
              <a:t>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lý</a:t>
            </a:r>
            <a:r>
              <a:rPr lang="en-US" sz="2400" b="0" dirty="0">
                <a:latin typeface="Times New Roman" pitchFamily="18" charset="0"/>
                <a:cs typeface="Times New Roman" pitchFamily="18" charset="0"/>
              </a:rPr>
              <a:t> CTNH;</a:t>
            </a:r>
          </a:p>
          <a:p>
            <a:pPr algn="just">
              <a:spcBef>
                <a:spcPts val="600"/>
              </a:spcBef>
              <a:spcAft>
                <a:spcPts val="600"/>
              </a:spcAft>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nhận</a:t>
            </a:r>
            <a:r>
              <a:rPr lang="en-US" sz="2400" b="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đủ</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điều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về</a:t>
            </a:r>
            <a:r>
              <a:rPr lang="en-US" sz="2400" b="0" dirty="0">
                <a:latin typeface="Times New Roman" pitchFamily="18" charset="0"/>
                <a:cs typeface="Times New Roman" pitchFamily="18" charset="0"/>
              </a:rPr>
              <a:t> BVMT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nhập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khẩu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phế</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liệu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làm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nguyên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liệu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xuất</a:t>
            </a:r>
            <a:r>
              <a:rPr lang="en-US" sz="240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321229080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839200" cy="563562"/>
          </a:xfrm>
        </p:spPr>
        <p:txBody>
          <a:bodyPr/>
          <a:lstStyle/>
          <a:p>
            <a:pPr algn="ctr"/>
            <a:r>
              <a:rPr lang="en-US" sz="2800" dirty="0">
                <a:solidFill>
                  <a:srgbClr val="FF0000"/>
                </a:solidFill>
                <a:latin typeface="Times New Roman" pitchFamily="18" charset="0"/>
                <a:cs typeface="Times New Roman" pitchFamily="18" charset="0"/>
              </a:rPr>
              <a:t>1. GP </a:t>
            </a:r>
            <a:r>
              <a:rPr lang="en-US" sz="2800" dirty="0" err="1">
                <a:solidFill>
                  <a:srgbClr val="FF0000"/>
                </a:solidFill>
                <a:latin typeface="Times New Roman" pitchFamily="18" charset="0"/>
                <a:cs typeface="Times New Roman" pitchFamily="18" charset="0"/>
              </a:rPr>
              <a:t>môi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trường</a:t>
            </a:r>
            <a:r>
              <a:rPr lang="en-US" sz="2800" dirty="0">
                <a:solidFill>
                  <a:srgbClr val="FF0000"/>
                </a:solidFill>
                <a:latin typeface="Times New Roman" pitchFamily="18" charset="0"/>
                <a:cs typeface="Times New Roman" pitchFamily="18" charset="0"/>
              </a:rPr>
              <a:t> </a:t>
            </a:r>
            <a:r>
              <a:rPr lang="en-US" sz="2800" b="0" dirty="0">
                <a:solidFill>
                  <a:schemeClr val="tx1"/>
                </a:solidFill>
                <a:latin typeface="Times New Roman" pitchFamily="18" charset="0"/>
                <a:cs typeface="Times New Roman" pitchFamily="18" charset="0"/>
              </a:rPr>
              <a:t>– Đ39-48L; Đ28,29N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563562"/>
            <a:ext cx="8686800" cy="6065838"/>
          </a:xfrm>
        </p:spPr>
        <p:txBody>
          <a:bodyPr>
            <a:normAutofit fontScale="92500" lnSpcReduction="10000"/>
          </a:bodyPr>
          <a:lstStyle/>
          <a:p>
            <a:pPr algn="just"/>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p>
          <a:p>
            <a:pPr algn="just">
              <a:spcAft>
                <a:spcPts val="600"/>
              </a:spcAft>
              <a:buFontTx/>
              <a:buChar char="-"/>
            </a:pPr>
            <a:r>
              <a:rPr lang="en-AU" sz="2400" b="0" kern="1200" dirty="0">
                <a:latin typeface="Times New Roman" pitchFamily="18" charset="0"/>
                <a:cs typeface="Times New Roman" pitchFamily="18" charset="0"/>
              </a:rPr>
              <a:t>DA</a:t>
            </a:r>
            <a:r>
              <a:rPr lang="vi-VN" sz="2400" b="0" kern="1200" dirty="0">
                <a:latin typeface="Times New Roman" pitchFamily="18" charset="0"/>
                <a:cs typeface="Times New Roman" pitchFamily="18" charset="0"/>
              </a:rPr>
              <a:t> đầu tư </a:t>
            </a:r>
            <a:r>
              <a:rPr lang="en-AU" sz="2400" b="0" kern="1200" dirty="0" err="1">
                <a:latin typeface="Times New Roman" pitchFamily="18" charset="0"/>
                <a:cs typeface="Times New Roman" pitchFamily="18" charset="0"/>
              </a:rPr>
              <a:t>nhóm</a:t>
            </a:r>
            <a:r>
              <a:rPr lang="en-AU" sz="2400" b="0" kern="1200" dirty="0">
                <a:latin typeface="Times New Roman" pitchFamily="18" charset="0"/>
                <a:cs typeface="Times New Roman" pitchFamily="18" charset="0"/>
              </a:rPr>
              <a:t> I, </a:t>
            </a:r>
            <a:r>
              <a:rPr lang="en-AU" sz="2400" b="0" kern="1200" dirty="0" err="1">
                <a:latin typeface="Times New Roman" pitchFamily="18" charset="0"/>
                <a:cs typeface="Times New Roman" pitchFamily="18" charset="0"/>
              </a:rPr>
              <a:t>nhóm</a:t>
            </a:r>
            <a:r>
              <a:rPr lang="en-AU" sz="2400" b="0" kern="1200" dirty="0">
                <a:latin typeface="Times New Roman" pitchFamily="18" charset="0"/>
                <a:cs typeface="Times New Roman" pitchFamily="18" charset="0"/>
              </a:rPr>
              <a:t> II </a:t>
            </a:r>
            <a:r>
              <a:rPr lang="en-AU" sz="2400" b="0" kern="1200" dirty="0" err="1">
                <a:latin typeface="Times New Roman" pitchFamily="18" charset="0"/>
                <a:cs typeface="Times New Roman" pitchFamily="18" charset="0"/>
              </a:rPr>
              <a:t>và</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nhóm</a:t>
            </a:r>
            <a:r>
              <a:rPr lang="en-AU" sz="2400" b="0" kern="1200" dirty="0">
                <a:latin typeface="Times New Roman" pitchFamily="18" charset="0"/>
                <a:cs typeface="Times New Roman" pitchFamily="18" charset="0"/>
              </a:rPr>
              <a:t> </a:t>
            </a:r>
            <a:r>
              <a:rPr lang="en-AU" sz="2400" dirty="0">
                <a:latin typeface="Times New Roman" pitchFamily="18" charset="0"/>
                <a:cs typeface="Times New Roman" pitchFamily="18" charset="0"/>
              </a:rPr>
              <a:t>III </a:t>
            </a:r>
            <a:r>
              <a:rPr lang="en-AU" sz="2400" dirty="0" err="1">
                <a:latin typeface="Times New Roman" pitchFamily="18" charset="0"/>
                <a:cs typeface="Times New Roman" pitchFamily="18" charset="0"/>
              </a:rPr>
              <a:t>có</a:t>
            </a:r>
            <a:r>
              <a:rPr lang="en-AU" sz="2400" dirty="0">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phát</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sinh</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nước</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thải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bụi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khí</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thải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xả</a:t>
            </a:r>
            <a:r>
              <a:rPr lang="en-AU" sz="2400" dirty="0">
                <a:solidFill>
                  <a:srgbClr val="FF0000"/>
                </a:solidFill>
                <a:latin typeface="Times New Roman" pitchFamily="18" charset="0"/>
                <a:cs typeface="Times New Roman" pitchFamily="18" charset="0"/>
              </a:rPr>
              <a:t> ra </a:t>
            </a:r>
            <a:r>
              <a:rPr lang="en-AU" sz="2400" dirty="0" err="1">
                <a:solidFill>
                  <a:srgbClr val="FF0000"/>
                </a:solidFill>
                <a:latin typeface="Times New Roman" pitchFamily="18" charset="0"/>
                <a:cs typeface="Times New Roman" pitchFamily="18" charset="0"/>
              </a:rPr>
              <a:t>môi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trường</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phải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được</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xử</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lý</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hoặc</a:t>
            </a:r>
            <a:r>
              <a:rPr lang="en-AU" sz="2400" dirty="0">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phát</a:t>
            </a:r>
            <a:r>
              <a:rPr lang="en-AU" sz="2400" dirty="0">
                <a:solidFill>
                  <a:srgbClr val="FF0000"/>
                </a:solidFill>
                <a:latin typeface="Times New Roman" pitchFamily="18" charset="0"/>
                <a:cs typeface="Times New Roman" pitchFamily="18" charset="0"/>
              </a:rPr>
              <a:t> </a:t>
            </a:r>
            <a:r>
              <a:rPr lang="vi-VN" sz="2400" dirty="0">
                <a:solidFill>
                  <a:srgbClr val="FF0000"/>
                </a:solidFill>
                <a:latin typeface="Times New Roman" pitchFamily="18" charset="0"/>
                <a:cs typeface="Times New Roman" pitchFamily="18" charset="0"/>
              </a:rPr>
              <a:t>sinh </a:t>
            </a:r>
            <a:r>
              <a:rPr lang="en-AU" sz="2400" dirty="0">
                <a:solidFill>
                  <a:srgbClr val="FF0000"/>
                </a:solidFill>
                <a:latin typeface="Times New Roman" pitchFamily="18" charset="0"/>
                <a:cs typeface="Times New Roman" pitchFamily="18" charset="0"/>
              </a:rPr>
              <a:t>CTNH </a:t>
            </a:r>
            <a:r>
              <a:rPr lang="en-AU" sz="2400" dirty="0" err="1">
                <a:solidFill>
                  <a:srgbClr val="FF0000"/>
                </a:solidFill>
                <a:latin typeface="Times New Roman" pitchFamily="18" charset="0"/>
                <a:cs typeface="Times New Roman" pitchFamily="18" charset="0"/>
              </a:rPr>
              <a:t>phải</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được</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quản</a:t>
            </a:r>
            <a:r>
              <a:rPr lang="en-AU" sz="2400" dirty="0">
                <a:solidFill>
                  <a:srgbClr val="FF0000"/>
                </a:solidFill>
                <a:latin typeface="Times New Roman" pitchFamily="18" charset="0"/>
                <a:cs typeface="Times New Roman" pitchFamily="18" charset="0"/>
              </a:rPr>
              <a:t> </a:t>
            </a:r>
            <a:r>
              <a:rPr lang="en-AU" sz="2400" dirty="0" err="1">
                <a:solidFill>
                  <a:srgbClr val="FF0000"/>
                </a:solidFill>
                <a:latin typeface="Times New Roman" pitchFamily="18" charset="0"/>
                <a:cs typeface="Times New Roman" pitchFamily="18" charset="0"/>
              </a:rPr>
              <a:t>lý</a:t>
            </a:r>
            <a:r>
              <a:rPr lang="en-AU" sz="2400" dirty="0">
                <a:solidFill>
                  <a:srgbClr val="FF0000"/>
                </a:solidFill>
                <a:latin typeface="Times New Roman" pitchFamily="18" charset="0"/>
                <a:cs typeface="Times New Roman" pitchFamily="18" charset="0"/>
              </a:rPr>
              <a:t> </a:t>
            </a:r>
            <a:r>
              <a:rPr lang="en-AU" sz="2400" dirty="0" err="1">
                <a:latin typeface="Times New Roman" pitchFamily="18" charset="0"/>
                <a:cs typeface="Times New Roman" pitchFamily="18" charset="0"/>
              </a:rPr>
              <a:t>theo</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quy</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định</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về</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quản</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lý</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chất</a:t>
            </a:r>
            <a:r>
              <a:rPr lang="en-AU" sz="2400" dirty="0">
                <a:latin typeface="Times New Roman" pitchFamily="18" charset="0"/>
                <a:cs typeface="Times New Roman" pitchFamily="18" charset="0"/>
              </a:rPr>
              <a:t> </a:t>
            </a:r>
            <a:r>
              <a:rPr lang="en-AU" sz="2400" dirty="0" err="1">
                <a:latin typeface="Times New Roman" pitchFamily="18" charset="0"/>
                <a:cs typeface="Times New Roman" pitchFamily="18" charset="0"/>
              </a:rPr>
              <a:t>thải</a:t>
            </a:r>
            <a:r>
              <a:rPr lang="en-AU" sz="2400" dirty="0">
                <a:latin typeface="Times New Roman" pitchFamily="18" charset="0"/>
                <a:cs typeface="Times New Roman" pitchFamily="18" charset="0"/>
              </a:rPr>
              <a:t>;</a:t>
            </a:r>
            <a:endParaRPr lang="en-AU" sz="2400" b="0" kern="1200" dirty="0">
              <a:latin typeface="Times New Roman" pitchFamily="18" charset="0"/>
              <a:cs typeface="Times New Roman" pitchFamily="18" charset="0"/>
            </a:endParaRPr>
          </a:p>
          <a:p>
            <a:pPr algn="just">
              <a:spcAft>
                <a:spcPts val="600"/>
              </a:spcAft>
              <a:buFontTx/>
              <a:buChar char="-"/>
            </a:pPr>
            <a:r>
              <a:rPr lang="en-AU" sz="2400" b="0" kern="1200" dirty="0">
                <a:latin typeface="Times New Roman" pitchFamily="18" charset="0"/>
                <a:cs typeface="Times New Roman" pitchFamily="18" charset="0"/>
              </a:rPr>
              <a:t>DA, </a:t>
            </a:r>
            <a:r>
              <a:rPr lang="en-AU" sz="2400" b="0" kern="1200" dirty="0" err="1">
                <a:latin typeface="Times New Roman" pitchFamily="18" charset="0"/>
                <a:cs typeface="Times New Roman" pitchFamily="18" charset="0"/>
              </a:rPr>
              <a:t>cơ</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sở</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Khu</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sxkddv</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tập</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trung</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hoạt</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động</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trước</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ngày</a:t>
            </a:r>
            <a:r>
              <a:rPr lang="en-AU" sz="2400" b="0" kern="1200" dirty="0">
                <a:latin typeface="Times New Roman" pitchFamily="18" charset="0"/>
                <a:cs typeface="Times New Roman" pitchFamily="18" charset="0"/>
              </a:rPr>
              <a:t> 01/01/2022 </a:t>
            </a:r>
            <a:r>
              <a:rPr lang="en-AU" sz="2400" b="0" kern="1200" dirty="0" err="1">
                <a:latin typeface="Times New Roman" pitchFamily="18" charset="0"/>
                <a:cs typeface="Times New Roman" pitchFamily="18" charset="0"/>
              </a:rPr>
              <a:t>có</a:t>
            </a:r>
            <a:r>
              <a:rPr lang="en-AU" sz="2400" b="0" kern="1200" dirty="0">
                <a:latin typeface="Times New Roman" pitchFamily="18" charset="0"/>
                <a:cs typeface="Times New Roman" pitchFamily="18" charset="0"/>
              </a:rPr>
              <a:t> </a:t>
            </a:r>
            <a:r>
              <a:rPr lang="vi-VN" sz="2400" b="0" kern="1200" dirty="0">
                <a:solidFill>
                  <a:srgbClr val="FF0000"/>
                </a:solidFill>
                <a:latin typeface="Times New Roman" pitchFamily="18" charset="0"/>
                <a:cs typeface="Times New Roman" pitchFamily="18" charset="0"/>
              </a:rPr>
              <a:t>tiêu chí về môi trường như đối tượng phía trên</a:t>
            </a:r>
            <a:r>
              <a:rPr lang="en-AU" sz="2400" b="0" kern="1200" dirty="0">
                <a:latin typeface="Times New Roman" pitchFamily="18" charset="0"/>
                <a:cs typeface="Times New Roman" pitchFamily="18" charset="0"/>
              </a:rPr>
              <a:t>.</a:t>
            </a:r>
          </a:p>
          <a:p>
            <a:pPr algn="just">
              <a:spcAft>
                <a:spcPts val="600"/>
              </a:spcAft>
              <a:buFontTx/>
              <a:buChar char="-"/>
            </a:pPr>
            <a:r>
              <a:rPr lang="en-AU" sz="2400" b="0" kern="1200" dirty="0">
                <a:latin typeface="Times New Roman" pitchFamily="18" charset="0"/>
                <a:cs typeface="Times New Roman" pitchFamily="18" charset="0"/>
              </a:rPr>
              <a:t>DA </a:t>
            </a:r>
            <a:r>
              <a:rPr lang="en-AU" sz="2400" b="0" kern="1200" dirty="0" err="1">
                <a:latin typeface="Times New Roman" pitchFamily="18" charset="0"/>
                <a:cs typeface="Times New Roman" pitchFamily="18" charset="0"/>
              </a:rPr>
              <a:t>đầu</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tư</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công</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khẩn</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cấp</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được</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miễn</a:t>
            </a:r>
            <a:r>
              <a:rPr lang="en-AU" sz="2400" b="0" kern="1200" dirty="0">
                <a:latin typeface="Times New Roman" pitchFamily="18" charset="0"/>
                <a:cs typeface="Times New Roman" pitchFamily="18" charset="0"/>
              </a:rPr>
              <a:t> GP </a:t>
            </a:r>
            <a:r>
              <a:rPr lang="en-AU" sz="2400" b="0" kern="1200" dirty="0" err="1">
                <a:latin typeface="Times New Roman" pitchFamily="18" charset="0"/>
                <a:cs typeface="Times New Roman" pitchFamily="18" charset="0"/>
              </a:rPr>
              <a:t>môi</a:t>
            </a:r>
            <a:r>
              <a:rPr lang="en-AU" sz="2400" b="0" kern="1200" dirty="0">
                <a:latin typeface="Times New Roman" pitchFamily="18" charset="0"/>
                <a:cs typeface="Times New Roman" pitchFamily="18" charset="0"/>
              </a:rPr>
              <a:t> </a:t>
            </a:r>
            <a:r>
              <a:rPr lang="en-AU" sz="2400" b="0" kern="1200" dirty="0" err="1">
                <a:latin typeface="Times New Roman" pitchFamily="18" charset="0"/>
                <a:cs typeface="Times New Roman" pitchFamily="18" charset="0"/>
              </a:rPr>
              <a:t>trường</a:t>
            </a:r>
            <a:r>
              <a:rPr lang="en-AU" sz="2400" b="0" kern="1200" dirty="0">
                <a:latin typeface="Times New Roman" pitchFamily="18" charset="0"/>
                <a:cs typeface="Times New Roman" pitchFamily="18" charset="0"/>
              </a:rPr>
              <a:t>.</a:t>
            </a:r>
            <a:endParaRPr lang="en-AU" sz="2400" kern="1200" dirty="0">
              <a:latin typeface="Times New Roman" pitchFamily="18" charset="0"/>
              <a:cs typeface="Times New Roman" pitchFamily="18" charset="0"/>
            </a:endParaRPr>
          </a:p>
          <a:p>
            <a:pPr algn="just">
              <a:spcAft>
                <a:spcPts val="600"/>
              </a:spcAft>
            </a:pPr>
            <a:r>
              <a:rPr lang="en-US" sz="2400" dirty="0" err="1">
                <a:latin typeface="Times New Roman" pitchFamily="18" charset="0"/>
                <a:cs typeface="Times New Roman" pitchFamily="18" charset="0"/>
              </a:rPr>
              <a:t>Thẩm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quyền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cấp</a:t>
            </a:r>
            <a:r>
              <a:rPr lang="en-US" sz="2400" dirty="0">
                <a:latin typeface="Times New Roman" pitchFamily="18" charset="0"/>
                <a:cs typeface="Times New Roman" pitchFamily="18" charset="0"/>
              </a:rPr>
              <a:t> </a:t>
            </a:r>
          </a:p>
          <a:p>
            <a:pPr algn="just">
              <a:spcAft>
                <a:spcPts val="600"/>
              </a:spcAft>
              <a:buFontTx/>
              <a:buChar char="-"/>
            </a:pPr>
            <a:r>
              <a:rPr lang="en-US" sz="2400" b="0" dirty="0" err="1">
                <a:latin typeface="Times New Roman" pitchFamily="18" charset="0"/>
                <a:cs typeface="Times New Roman" pitchFamily="18" charset="0"/>
              </a:rPr>
              <a:t>Bộ</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Tài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nguyên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và</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Bộ</a:t>
            </a:r>
            <a:r>
              <a:rPr lang="en-US" sz="2400" b="0" dirty="0">
                <a:latin typeface="Times New Roman" pitchFamily="18" charset="0"/>
                <a:cs typeface="Times New Roman" pitchFamily="18" charset="0"/>
              </a:rPr>
              <a:t> QP; </a:t>
            </a:r>
            <a:r>
              <a:rPr lang="en-US" sz="2400" b="0" dirty="0" err="1">
                <a:latin typeface="Times New Roman" pitchFamily="18" charset="0"/>
                <a:cs typeface="Times New Roman" pitchFamily="18" charset="0"/>
              </a:rPr>
              <a:t>Bộ</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an; </a:t>
            </a:r>
          </a:p>
          <a:p>
            <a:pPr algn="just">
              <a:spcAft>
                <a:spcPts val="600"/>
              </a:spcAft>
              <a:buFontTx/>
              <a:buChar char="-"/>
            </a:pPr>
            <a:r>
              <a:rPr lang="en-US" sz="2400" b="0" dirty="0">
                <a:latin typeface="Times New Roman" pitchFamily="18" charset="0"/>
                <a:cs typeface="Times New Roman" pitchFamily="18" charset="0"/>
              </a:rPr>
              <a:t>UBND </a:t>
            </a:r>
            <a:r>
              <a:rPr lang="en-US" sz="2400" b="0" dirty="0" err="1">
                <a:latin typeface="Times New Roman" pitchFamily="18" charset="0"/>
                <a:cs typeface="Times New Roman" pitchFamily="18" charset="0"/>
              </a:rPr>
              <a:t>cấp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tỉnh</a:t>
            </a:r>
            <a:r>
              <a:rPr lang="en-US" sz="2400" b="0" dirty="0">
                <a:latin typeface="Times New Roman" pitchFamily="18" charset="0"/>
                <a:cs typeface="Times New Roman" pitchFamily="18" charset="0"/>
              </a:rPr>
              <a:t>; </a:t>
            </a:r>
          </a:p>
          <a:p>
            <a:pPr algn="just">
              <a:spcAft>
                <a:spcPts val="600"/>
              </a:spcAft>
              <a:buFontTx/>
              <a:buChar char="-"/>
            </a:pPr>
            <a:r>
              <a:rPr lang="en-US" sz="2400" b="0" dirty="0">
                <a:latin typeface="Times New Roman" pitchFamily="18" charset="0"/>
                <a:cs typeface="Times New Roman" pitchFamily="18" charset="0"/>
              </a:rPr>
              <a:t>UBND </a:t>
            </a:r>
            <a:r>
              <a:rPr lang="en-US" sz="2400" b="0" dirty="0" err="1">
                <a:latin typeface="Times New Roman" pitchFamily="18" charset="0"/>
                <a:cs typeface="Times New Roman" pitchFamily="18" charset="0"/>
              </a:rPr>
              <a:t>cấp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huyện</a:t>
            </a:r>
            <a:r>
              <a:rPr lang="en-US" sz="2400" b="0" kern="1200" dirty="0">
                <a:latin typeface="Times New Roman" pitchFamily="18" charset="0"/>
                <a:cs typeface="Times New Roman" pitchFamily="18" charset="0"/>
              </a:rPr>
              <a:t>.</a:t>
            </a:r>
          </a:p>
          <a:p>
            <a:pPr marL="0" indent="0">
              <a:spcAft>
                <a:spcPts val="600"/>
              </a:spcAft>
              <a:buNone/>
            </a:pPr>
            <a:r>
              <a:rPr lang="en-US" sz="2400" b="0" dirty="0">
                <a:latin typeface="Times New Roman" pitchFamily="18" charset="0"/>
                <a:cs typeface="Times New Roman" pitchFamily="18" charset="0"/>
              </a:rPr>
              <a:t>(</a:t>
            </a:r>
            <a:r>
              <a:rPr lang="en-US" sz="2400" b="0" dirty="0" err="1">
                <a:latin typeface="Times New Roman" pitchFamily="18" charset="0"/>
                <a:cs typeface="Times New Roman" pitchFamily="18" charset="0"/>
              </a:rPr>
              <a:t>Lưu</a:t>
            </a:r>
            <a:r>
              <a:rPr lang="en-US" sz="2400" b="0" dirty="0">
                <a:latin typeface="Times New Roman" pitchFamily="18" charset="0"/>
                <a:cs typeface="Times New Roman" pitchFamily="18" charset="0"/>
              </a:rPr>
              <a:t> ý: </a:t>
            </a:r>
            <a:r>
              <a:rPr lang="en-US" sz="2400" b="0" dirty="0" err="1">
                <a:latin typeface="Times New Roman" pitchFamily="18" charset="0"/>
                <a:cs typeface="Times New Roman" pitchFamily="18" charset="0"/>
              </a:rPr>
              <a:t>theo</a:t>
            </a:r>
            <a:r>
              <a:rPr lang="en-US" sz="2400" b="0" dirty="0">
                <a:latin typeface="Times New Roman" pitchFamily="18" charset="0"/>
                <a:cs typeface="Times New Roman" pitchFamily="18" charset="0"/>
              </a:rPr>
              <a:t> TQ </a:t>
            </a:r>
            <a:r>
              <a:rPr lang="en-US" sz="2400" b="0" dirty="0" err="1">
                <a:latin typeface="Times New Roman" pitchFamily="18" charset="0"/>
                <a:cs typeface="Times New Roman" pitchFamily="18" charset="0"/>
              </a:rPr>
              <a:t>phê</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duyệt</a:t>
            </a:r>
            <a:r>
              <a:rPr lang="en-US" sz="2400" b="0" dirty="0">
                <a:latin typeface="Times New Roman" pitchFamily="18" charset="0"/>
                <a:cs typeface="Times New Roman" pitchFamily="18" charset="0"/>
              </a:rPr>
              <a:t> ĐTM, </a:t>
            </a:r>
            <a:r>
              <a:rPr lang="en-US" sz="2400" b="0" dirty="0" err="1">
                <a:latin typeface="Times New Roman" pitchFamily="18" charset="0"/>
                <a:cs typeface="Times New Roman" pitchFamily="18" charset="0"/>
              </a:rPr>
              <a:t>trừ</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chuyển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tiếp</a:t>
            </a:r>
            <a:r>
              <a:rPr lang="en-US" sz="2400" b="0" dirty="0">
                <a:latin typeface="Times New Roman" pitchFamily="18" charset="0"/>
                <a:cs typeface="Times New Roman" pitchFamily="18" charset="0"/>
              </a:rPr>
              <a:t>)</a:t>
            </a:r>
          </a:p>
        </p:txBody>
      </p:sp>
    </p:spTree>
    <p:extLst>
      <p:ext uri="{BB962C8B-B14F-4D97-AF65-F5344CB8AC3E}">
        <p14:creationId xmlns:p14="http://schemas.microsoft.com/office/powerpoint/2010/main" val="329112191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3747"/>
            <a:ext cx="7239000" cy="563562"/>
          </a:xfrm>
        </p:spPr>
        <p:txBody>
          <a:bodyPr>
            <a:normAutofit fontScale="90000"/>
          </a:bodyPr>
          <a:lstStyle/>
          <a:p>
            <a:pPr algn="ctr"/>
            <a:r>
              <a:rPr lang="en-US" dirty="0">
                <a:solidFill>
                  <a:srgbClr val="FF0000"/>
                </a:solidFill>
              </a:rPr>
              <a:t>(</a:t>
            </a:r>
            <a:r>
              <a:rPr lang="en-US" dirty="0" err="1">
                <a:solidFill>
                  <a:srgbClr val="FF0000"/>
                </a:solidFill>
              </a:rPr>
              <a:t>Tiếp</a:t>
            </a:r>
            <a:r>
              <a:rPr lang="en-US" dirty="0">
                <a:solidFill>
                  <a:srgbClr val="FF0000"/>
                </a:solidFill>
              </a:rPr>
              <a:t>)</a:t>
            </a:r>
          </a:p>
        </p:txBody>
      </p:sp>
      <p:sp>
        <p:nvSpPr>
          <p:cNvPr id="3" name="Content Placeholder 2"/>
          <p:cNvSpPr>
            <a:spLocks noGrp="1"/>
          </p:cNvSpPr>
          <p:nvPr>
            <p:ph idx="1"/>
          </p:nvPr>
        </p:nvSpPr>
        <p:spPr>
          <a:xfrm>
            <a:off x="152400" y="762000"/>
            <a:ext cx="8839200" cy="5791200"/>
          </a:xfrm>
        </p:spPr>
        <p:txBody>
          <a:bodyPr/>
          <a:lstStyle/>
          <a:p>
            <a:pPr algn="just">
              <a:spcBef>
                <a:spcPts val="600"/>
              </a:spcBef>
              <a:spcAft>
                <a:spcPts val="600"/>
              </a:spcAft>
            </a:pPr>
            <a:r>
              <a:rPr lang="en-AU" sz="2400" kern="1200" dirty="0" err="1">
                <a:latin typeface="Times New Roman" pitchFamily="18" charset="0"/>
                <a:cs typeface="Times New Roman" pitchFamily="18" charset="0"/>
              </a:rPr>
              <a:t>Thời</a:t>
            </a:r>
            <a:r>
              <a:rPr lang="en-AU" sz="2400" kern="1200" dirty="0">
                <a:latin typeface="Times New Roman" pitchFamily="18" charset="0"/>
                <a:cs typeface="Times New Roman" pitchFamily="18" charset="0"/>
              </a:rPr>
              <a:t> </a:t>
            </a:r>
            <a:r>
              <a:rPr lang="en-AU" sz="2400" kern="1200" dirty="0" err="1">
                <a:latin typeface="Times New Roman" pitchFamily="18" charset="0"/>
                <a:cs typeface="Times New Roman" pitchFamily="18" charset="0"/>
              </a:rPr>
              <a:t>điểm</a:t>
            </a:r>
            <a:r>
              <a:rPr lang="en-AU" sz="2400" kern="1200" dirty="0">
                <a:latin typeface="Times New Roman" pitchFamily="18" charset="0"/>
                <a:cs typeface="Times New Roman" pitchFamily="18" charset="0"/>
              </a:rPr>
              <a:t>:</a:t>
            </a:r>
          </a:p>
          <a:p>
            <a:pPr marL="285750" indent="-285750" algn="just">
              <a:spcBef>
                <a:spcPts val="600"/>
              </a:spcBef>
              <a:spcAft>
                <a:spcPts val="600"/>
              </a:spcAft>
              <a:buFontTx/>
              <a:buChar char="-"/>
            </a:pPr>
            <a:r>
              <a:rPr lang="en-US" sz="2400" b="0" kern="1200" dirty="0" err="1">
                <a:solidFill>
                  <a:schemeClr val="dk1"/>
                </a:solidFill>
                <a:latin typeface="Times New Roman" pitchFamily="18" charset="0"/>
                <a:cs typeface="Times New Roman" pitchFamily="18" charset="0"/>
              </a:rPr>
              <a:t>Đối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tượng</a:t>
            </a:r>
            <a:r>
              <a:rPr lang="en-US" sz="2400" b="0" kern="1200" dirty="0">
                <a:solidFill>
                  <a:schemeClr val="dk1"/>
                </a:solidFill>
                <a:latin typeface="Times New Roman" pitchFamily="18" charset="0"/>
                <a:cs typeface="Times New Roman" pitchFamily="18" charset="0"/>
              </a:rPr>
              <a:t> ĐTM: </a:t>
            </a:r>
            <a:r>
              <a:rPr lang="en-US" sz="2400" b="0" kern="1200" dirty="0" err="1">
                <a:solidFill>
                  <a:schemeClr val="dk1"/>
                </a:solidFill>
                <a:latin typeface="Times New Roman" pitchFamily="18" charset="0"/>
                <a:cs typeface="Times New Roman" pitchFamily="18" charset="0"/>
              </a:rPr>
              <a:t>Phải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có</a:t>
            </a:r>
            <a:r>
              <a:rPr lang="en-US" sz="2400" b="0" kern="1200" dirty="0">
                <a:solidFill>
                  <a:schemeClr val="dk1"/>
                </a:solidFill>
                <a:latin typeface="Times New Roman" pitchFamily="18" charset="0"/>
                <a:cs typeface="Times New Roman" pitchFamily="18" charset="0"/>
              </a:rPr>
              <a:t> GP </a:t>
            </a:r>
            <a:r>
              <a:rPr lang="en-US" sz="2400" b="0" kern="1200" dirty="0" err="1">
                <a:solidFill>
                  <a:schemeClr val="dk1"/>
                </a:solidFill>
                <a:latin typeface="Times New Roman" pitchFamily="18" charset="0"/>
                <a:cs typeface="Times New Roman" pitchFamily="18" charset="0"/>
              </a:rPr>
              <a:t>trước</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khi</a:t>
            </a:r>
            <a:r>
              <a:rPr lang="en-US" sz="2400" b="0" kern="1200" dirty="0">
                <a:solidFill>
                  <a:schemeClr val="dk1"/>
                </a:solidFill>
                <a:latin typeface="Times New Roman" pitchFamily="18" charset="0"/>
                <a:cs typeface="Times New Roman" pitchFamily="18" charset="0"/>
              </a:rPr>
              <a:t> VHTN;</a:t>
            </a:r>
          </a:p>
          <a:p>
            <a:pPr marL="285750" indent="-285750" algn="just">
              <a:spcBef>
                <a:spcPts val="600"/>
              </a:spcBef>
              <a:spcAft>
                <a:spcPts val="600"/>
              </a:spcAft>
              <a:buFontTx/>
              <a:buChar char="-"/>
            </a:pPr>
            <a:r>
              <a:rPr lang="en-US" sz="2400" b="0" kern="1200" dirty="0" err="1">
                <a:solidFill>
                  <a:schemeClr val="dk1"/>
                </a:solidFill>
                <a:latin typeface="Times New Roman" pitchFamily="18" charset="0"/>
                <a:cs typeface="Times New Roman" pitchFamily="18" charset="0"/>
              </a:rPr>
              <a:t>Không</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thuộc</a:t>
            </a:r>
            <a:r>
              <a:rPr lang="en-US" sz="2400" b="0" kern="1200" dirty="0">
                <a:solidFill>
                  <a:schemeClr val="dk1"/>
                </a:solidFill>
                <a:latin typeface="Times New Roman" pitchFamily="18" charset="0"/>
                <a:cs typeface="Times New Roman" pitchFamily="18" charset="0"/>
              </a:rPr>
              <a:t> ĐTM, </a:t>
            </a:r>
            <a:r>
              <a:rPr lang="en-US" sz="2400" b="0" kern="1200" dirty="0" err="1">
                <a:solidFill>
                  <a:schemeClr val="dk1"/>
                </a:solidFill>
                <a:latin typeface="Times New Roman" pitchFamily="18" charset="0"/>
                <a:cs typeface="Times New Roman" pitchFamily="18" charset="0"/>
              </a:rPr>
              <a:t>phải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có</a:t>
            </a:r>
            <a:r>
              <a:rPr lang="en-US" sz="2400" b="0" kern="1200" dirty="0">
                <a:solidFill>
                  <a:schemeClr val="dk1"/>
                </a:solidFill>
                <a:latin typeface="Times New Roman" pitchFamily="18" charset="0"/>
                <a:cs typeface="Times New Roman" pitchFamily="18" charset="0"/>
              </a:rPr>
              <a:t> GP </a:t>
            </a:r>
            <a:r>
              <a:rPr lang="en-US" sz="2400" b="0" kern="1200" dirty="0" err="1">
                <a:solidFill>
                  <a:schemeClr val="dk1"/>
                </a:solidFill>
                <a:latin typeface="Times New Roman" pitchFamily="18" charset="0"/>
                <a:cs typeface="Times New Roman" pitchFamily="18" charset="0"/>
              </a:rPr>
              <a:t>trước</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khi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được</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cấp</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điều</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chỉnh</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giấy</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phép</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khác</a:t>
            </a:r>
            <a:r>
              <a:rPr lang="en-US" sz="2400" b="0" kern="1200" dirty="0">
                <a:solidFill>
                  <a:schemeClr val="dk1"/>
                </a:solidFill>
                <a:latin typeface="Times New Roman" pitchFamily="18" charset="0"/>
                <a:cs typeface="Times New Roman" pitchFamily="18" charset="0"/>
              </a:rPr>
              <a:t>;</a:t>
            </a:r>
          </a:p>
          <a:p>
            <a:pPr marL="285750" indent="-285750" algn="just">
              <a:spcBef>
                <a:spcPts val="600"/>
              </a:spcBef>
              <a:spcAft>
                <a:spcPts val="600"/>
              </a:spcAft>
              <a:buFontTx/>
              <a:buChar char="-"/>
            </a:pPr>
            <a:r>
              <a:rPr lang="en-US" sz="2400" b="0" kern="1200" dirty="0" err="1">
                <a:solidFill>
                  <a:schemeClr val="dk1"/>
                </a:solidFill>
                <a:latin typeface="Times New Roman" pitchFamily="18" charset="0"/>
                <a:cs typeface="Times New Roman" pitchFamily="18" charset="0"/>
              </a:rPr>
              <a:t>Nếu</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đang</a:t>
            </a:r>
            <a:r>
              <a:rPr lang="en-US" sz="2400" b="0" kern="1200" dirty="0">
                <a:solidFill>
                  <a:schemeClr val="dk1"/>
                </a:solidFill>
                <a:latin typeface="Times New Roman" pitchFamily="18" charset="0"/>
                <a:cs typeface="Times New Roman" pitchFamily="18" charset="0"/>
              </a:rPr>
              <a:t> VHTN </a:t>
            </a:r>
            <a:r>
              <a:rPr lang="en-US" sz="2400" b="0" kern="1200" dirty="0" err="1">
                <a:solidFill>
                  <a:schemeClr val="dk1"/>
                </a:solidFill>
                <a:latin typeface="Times New Roman" pitchFamily="18" charset="0"/>
                <a:cs typeface="Times New Roman" pitchFamily="18" charset="0"/>
              </a:rPr>
              <a:t>trước</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ngày</a:t>
            </a:r>
            <a:r>
              <a:rPr lang="en-US" sz="2400" b="0" kern="1200" dirty="0">
                <a:solidFill>
                  <a:schemeClr val="dk1"/>
                </a:solidFill>
                <a:latin typeface="Times New Roman" pitchFamily="18" charset="0"/>
                <a:cs typeface="Times New Roman" pitchFamily="18" charset="0"/>
              </a:rPr>
              <a:t> 01/01/2022 </a:t>
            </a:r>
            <a:r>
              <a:rPr lang="en-US" sz="2400" b="0" kern="1200" dirty="0" err="1">
                <a:solidFill>
                  <a:schemeClr val="dk1"/>
                </a:solidFill>
                <a:latin typeface="Times New Roman" pitchFamily="18" charset="0"/>
                <a:cs typeface="Times New Roman" pitchFamily="18" charset="0"/>
              </a:rPr>
              <a:t>thì</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có</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thể</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xin</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cấp</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phép</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và</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tiếp</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tục</a:t>
            </a:r>
            <a:r>
              <a:rPr lang="en-US" sz="2400" b="0" kern="1200" dirty="0">
                <a:solidFill>
                  <a:schemeClr val="dk1"/>
                </a:solidFill>
                <a:latin typeface="Times New Roman" pitchFamily="18" charset="0"/>
                <a:cs typeface="Times New Roman" pitchFamily="18" charset="0"/>
              </a:rPr>
              <a:t> VHTN;</a:t>
            </a:r>
          </a:p>
          <a:p>
            <a:pPr marL="285750" indent="-285750" algn="just">
              <a:spcBef>
                <a:spcPts val="600"/>
              </a:spcBef>
              <a:spcAft>
                <a:spcPts val="600"/>
              </a:spcAft>
              <a:buFontTx/>
              <a:buChar char="-"/>
            </a:pPr>
            <a:r>
              <a:rPr lang="en-US" sz="2400" dirty="0" err="1">
                <a:solidFill>
                  <a:schemeClr val="dk1"/>
                </a:solidFill>
                <a:latin typeface="Times New Roman" pitchFamily="18" charset="0"/>
                <a:cs typeface="Times New Roman" pitchFamily="18" charset="0"/>
              </a:rPr>
              <a:t>Cơ</a:t>
            </a:r>
            <a:r>
              <a:rPr lang="en-US" sz="2400" dirty="0">
                <a:solidFill>
                  <a:schemeClr val="dk1"/>
                </a:solidFill>
                <a:latin typeface="Times New Roman" pitchFamily="18" charset="0"/>
                <a:cs typeface="Times New Roman" pitchFamily="18" charset="0"/>
              </a:rPr>
              <a:t> </a:t>
            </a:r>
            <a:r>
              <a:rPr lang="en-US" sz="2400" dirty="0" err="1">
                <a:solidFill>
                  <a:schemeClr val="dk1"/>
                </a:solidFill>
                <a:latin typeface="Times New Roman" pitchFamily="18" charset="0"/>
                <a:cs typeface="Times New Roman" pitchFamily="18" charset="0"/>
              </a:rPr>
              <a:t>sở</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đang</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hoạt</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động</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trước</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ngày</a:t>
            </a:r>
            <a:r>
              <a:rPr lang="en-US" sz="2400" b="0" kern="1200" dirty="0">
                <a:solidFill>
                  <a:schemeClr val="dk1"/>
                </a:solidFill>
                <a:latin typeface="Times New Roman" pitchFamily="18" charset="0"/>
                <a:cs typeface="Times New Roman" pitchFamily="18" charset="0"/>
              </a:rPr>
              <a:t> 01/01/2022 </a:t>
            </a:r>
            <a:r>
              <a:rPr lang="en-US" sz="2400" b="0" kern="1200" dirty="0" err="1">
                <a:solidFill>
                  <a:schemeClr val="dk1"/>
                </a:solidFill>
                <a:latin typeface="Times New Roman" pitchFamily="18" charset="0"/>
                <a:cs typeface="Times New Roman" pitchFamily="18" charset="0"/>
              </a:rPr>
              <a:t>phải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có</a:t>
            </a:r>
            <a:r>
              <a:rPr lang="en-US" sz="2400" b="0" kern="1200" dirty="0">
                <a:solidFill>
                  <a:schemeClr val="dk1"/>
                </a:solidFill>
                <a:latin typeface="Times New Roman" pitchFamily="18" charset="0"/>
                <a:cs typeface="Times New Roman" pitchFamily="18" charset="0"/>
              </a:rPr>
              <a:t> GPMT </a:t>
            </a:r>
            <a:r>
              <a:rPr lang="en-US" sz="2400" b="0" kern="1200" dirty="0" err="1">
                <a:solidFill>
                  <a:schemeClr val="dk1"/>
                </a:solidFill>
                <a:latin typeface="Times New Roman" pitchFamily="18" charset="0"/>
                <a:cs typeface="Times New Roman" pitchFamily="18" charset="0"/>
              </a:rPr>
              <a:t>trong</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thời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hạn</a:t>
            </a:r>
            <a:r>
              <a:rPr lang="en-US" sz="2400" b="0" kern="1200" dirty="0">
                <a:solidFill>
                  <a:schemeClr val="dk1"/>
                </a:solidFill>
                <a:latin typeface="Times New Roman" pitchFamily="18" charset="0"/>
                <a:cs typeface="Times New Roman" pitchFamily="18" charset="0"/>
              </a:rPr>
              <a:t> 36 </a:t>
            </a:r>
            <a:r>
              <a:rPr lang="en-US" sz="2400" b="0" kern="1200" dirty="0" err="1">
                <a:solidFill>
                  <a:schemeClr val="dk1"/>
                </a:solidFill>
                <a:latin typeface="Times New Roman" pitchFamily="18" charset="0"/>
                <a:cs typeface="Times New Roman" pitchFamily="18" charset="0"/>
              </a:rPr>
              <a:t>tháng</a:t>
            </a:r>
            <a:r>
              <a:rPr lang="en-US" sz="2400" b="0" kern="1200" dirty="0">
                <a:solidFill>
                  <a:schemeClr val="dk1"/>
                </a:solidFill>
                <a:latin typeface="Times New Roman" pitchFamily="18" charset="0"/>
                <a:cs typeface="Times New Roman" pitchFamily="18" charset="0"/>
              </a:rPr>
              <a:t>;</a:t>
            </a:r>
          </a:p>
          <a:p>
            <a:pPr marL="285750" indent="-285750" algn="just">
              <a:spcBef>
                <a:spcPts val="600"/>
              </a:spcBef>
              <a:spcAft>
                <a:spcPts val="600"/>
              </a:spcAft>
              <a:buFontTx/>
              <a:buChar char="-"/>
            </a:pPr>
            <a:r>
              <a:rPr lang="en-US" sz="2400" b="0" kern="1200" dirty="0">
                <a:solidFill>
                  <a:schemeClr val="dk1"/>
                </a:solidFill>
                <a:latin typeface="Times New Roman" pitchFamily="18" charset="0"/>
                <a:cs typeface="Times New Roman" pitchFamily="18" charset="0"/>
              </a:rPr>
              <a:t>GPMT </a:t>
            </a:r>
            <a:r>
              <a:rPr lang="en-US" sz="2400" b="0" kern="1200" dirty="0" err="1">
                <a:solidFill>
                  <a:schemeClr val="dk1"/>
                </a:solidFill>
                <a:latin typeface="Times New Roman" pitchFamily="18" charset="0"/>
                <a:cs typeface="Times New Roman" pitchFamily="18" charset="0"/>
              </a:rPr>
              <a:t>thành</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phần</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có</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thời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hạn</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được</a:t>
            </a:r>
            <a:r>
              <a:rPr lang="en-US" sz="2400" b="0" kern="1200" dirty="0">
                <a:solidFill>
                  <a:schemeClr val="dk1"/>
                </a:solidFill>
                <a:latin typeface="Times New Roman" pitchFamily="18" charset="0"/>
                <a:cs typeface="Times New Roman" pitchFamily="18" charset="0"/>
              </a:rPr>
              <a:t> SD </a:t>
            </a:r>
            <a:r>
              <a:rPr lang="en-US" sz="2400" b="0" kern="1200" dirty="0" err="1">
                <a:solidFill>
                  <a:schemeClr val="dk1"/>
                </a:solidFill>
                <a:latin typeface="Times New Roman" pitchFamily="18" charset="0"/>
                <a:cs typeface="Times New Roman" pitchFamily="18" charset="0"/>
              </a:rPr>
              <a:t>đến</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khi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hết</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thời</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hạn</a:t>
            </a:r>
            <a:r>
              <a:rPr lang="en-US" sz="2400" b="0" kern="1200" dirty="0">
                <a:solidFill>
                  <a:schemeClr val="dk1"/>
                </a:solidFill>
                <a:latin typeface="Times New Roman" pitchFamily="18" charset="0"/>
                <a:cs typeface="Times New Roman" pitchFamily="18" charset="0"/>
              </a:rPr>
              <a:t>; GPMT </a:t>
            </a:r>
            <a:r>
              <a:rPr lang="en-US" sz="2400" b="0" kern="1200" dirty="0" err="1">
                <a:solidFill>
                  <a:schemeClr val="dk1"/>
                </a:solidFill>
                <a:latin typeface="Times New Roman" pitchFamily="18" charset="0"/>
                <a:cs typeface="Times New Roman" pitchFamily="18" charset="0"/>
              </a:rPr>
              <a:t>không</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kỳ</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hạn</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được</a:t>
            </a:r>
            <a:r>
              <a:rPr lang="en-US" sz="2400" b="0" kern="1200" dirty="0">
                <a:solidFill>
                  <a:schemeClr val="dk1"/>
                </a:solidFill>
                <a:latin typeface="Times New Roman" pitchFamily="18" charset="0"/>
                <a:cs typeface="Times New Roman" pitchFamily="18" charset="0"/>
              </a:rPr>
              <a:t> SD 05 </a:t>
            </a:r>
            <a:r>
              <a:rPr lang="en-US" sz="2400" b="0" kern="1200" dirty="0" err="1">
                <a:solidFill>
                  <a:schemeClr val="dk1"/>
                </a:solidFill>
                <a:latin typeface="Times New Roman" pitchFamily="18" charset="0"/>
                <a:cs typeface="Times New Roman" pitchFamily="18" charset="0"/>
              </a:rPr>
              <a:t>năm</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kể</a:t>
            </a:r>
            <a:r>
              <a:rPr lang="en-US" sz="2400" b="0" kern="1200" dirty="0">
                <a:solidFill>
                  <a:schemeClr val="dk1"/>
                </a:solidFill>
                <a:latin typeface="Times New Roman" pitchFamily="18" charset="0"/>
                <a:cs typeface="Times New Roman" pitchFamily="18" charset="0"/>
              </a:rPr>
              <a:t> </a:t>
            </a:r>
            <a:r>
              <a:rPr lang="en-US" sz="2400" b="0" kern="1200" dirty="0" err="1">
                <a:solidFill>
                  <a:schemeClr val="dk1"/>
                </a:solidFill>
                <a:latin typeface="Times New Roman" pitchFamily="18" charset="0"/>
                <a:cs typeface="Times New Roman" pitchFamily="18" charset="0"/>
              </a:rPr>
              <a:t>từ</a:t>
            </a:r>
            <a:r>
              <a:rPr lang="en-US" sz="2400" b="0" kern="1200" dirty="0">
                <a:solidFill>
                  <a:schemeClr val="dk1"/>
                </a:solidFill>
                <a:latin typeface="Times New Roman" pitchFamily="18" charset="0"/>
                <a:cs typeface="Times New Roman" pitchFamily="18" charset="0"/>
              </a:rPr>
              <a:t> 01/01/2022;</a:t>
            </a:r>
          </a:p>
          <a:p>
            <a:pPr marL="285750" indent="-285750" algn="just">
              <a:spcBef>
                <a:spcPts val="600"/>
              </a:spcBef>
              <a:spcAft>
                <a:spcPts val="600"/>
              </a:spcAft>
              <a:buFontTx/>
              <a:buChar char="-"/>
            </a:pPr>
            <a:r>
              <a:rPr lang="en-US" sz="2400" b="0" kern="1200" dirty="0">
                <a:solidFill>
                  <a:schemeClr val="dk1"/>
                </a:solidFill>
                <a:latin typeface="Times New Roman" pitchFamily="18" charset="0"/>
                <a:cs typeface="Times New Roman" pitchFamily="18" charset="0"/>
              </a:rPr>
              <a:t>GPMT </a:t>
            </a:r>
            <a:r>
              <a:rPr lang="en-US" sz="2400" b="0" kern="1200" dirty="0" err="1">
                <a:solidFill>
                  <a:schemeClr val="dk1"/>
                </a:solidFill>
                <a:latin typeface="Times New Roman" pitchFamily="18" charset="0"/>
                <a:cs typeface="Times New Roman" pitchFamily="18" charset="0"/>
              </a:rPr>
              <a:t>thay</a:t>
            </a:r>
            <a:r>
              <a:rPr lang="en-US" sz="2400" b="0" kern="1200" dirty="0">
                <a:solidFill>
                  <a:schemeClr val="dk1"/>
                </a:solidFill>
                <a:latin typeface="Times New Roman" pitchFamily="18" charset="0"/>
                <a:cs typeface="Times New Roman" pitchFamily="18" charset="0"/>
              </a:rPr>
              <a:t> QĐ</a:t>
            </a:r>
            <a:r>
              <a:rPr lang="vi-VN" sz="2400" b="0" kern="1200" dirty="0">
                <a:solidFill>
                  <a:schemeClr val="dk1"/>
                </a:solidFill>
                <a:latin typeface="Times New Roman" pitchFamily="18" charset="0"/>
                <a:cs typeface="Times New Roman" pitchFamily="18" charset="0"/>
              </a:rPr>
              <a:t> phê duyệt kết quả thẩm định </a:t>
            </a:r>
            <a:r>
              <a:rPr lang="en-US" sz="2400" b="0" kern="1200" dirty="0">
                <a:solidFill>
                  <a:schemeClr val="dk1"/>
                </a:solidFill>
                <a:latin typeface="Times New Roman" pitchFamily="18" charset="0"/>
                <a:cs typeface="Times New Roman" pitchFamily="18" charset="0"/>
              </a:rPr>
              <a:t>ĐTM.</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8059855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ctr"/>
            <a:r>
              <a:rPr lang="en-US" sz="2800" dirty="0">
                <a:solidFill>
                  <a:srgbClr val="FF0000"/>
                </a:solidFill>
                <a:latin typeface="Times New Roman" pitchFamily="18" charset="0"/>
                <a:cs typeface="Times New Roman" pitchFamily="18" charset="0"/>
              </a:rPr>
              <a:t>2. </a:t>
            </a:r>
            <a:r>
              <a:rPr lang="vi-VN" sz="2800" dirty="0">
                <a:solidFill>
                  <a:srgbClr val="FF0000"/>
                </a:solidFill>
                <a:latin typeface="Times New Roman" pitchFamily="18" charset="0"/>
                <a:cs typeface="Times New Roman" pitchFamily="18" charset="0"/>
              </a:rPr>
              <a:t>Cấp đổi, điều chỉnh, cấp lại</a:t>
            </a:r>
            <a:r>
              <a:rPr lang="en-US" sz="2800" dirty="0">
                <a:solidFill>
                  <a:srgbClr val="FF0000"/>
                </a:solidFill>
                <a:latin typeface="Times New Roman" pitchFamily="18" charset="0"/>
                <a:cs typeface="Times New Roman" pitchFamily="18" charset="0"/>
              </a:rPr>
              <a:t> GPMT/ĐKMT</a:t>
            </a:r>
            <a:br>
              <a:rPr lang="en-US" sz="2800" dirty="0">
                <a:solidFill>
                  <a:srgbClr val="FF0000"/>
                </a:solidFill>
                <a:latin typeface="Times New Roman" pitchFamily="18" charset="0"/>
                <a:cs typeface="Times New Roman" pitchFamily="18" charset="0"/>
              </a:rPr>
            </a:br>
            <a:r>
              <a:rPr lang="en-US" sz="2800" b="0" dirty="0">
                <a:solidFill>
                  <a:schemeClr val="tx1"/>
                </a:solidFill>
                <a:latin typeface="Times New Roman" pitchFamily="18" charset="0"/>
                <a:cs typeface="Times New Roman" pitchFamily="18" charset="0"/>
              </a:rPr>
              <a:t>(Đ44L </a:t>
            </a:r>
            <a:r>
              <a:rPr lang="en-US" sz="2800" b="0" dirty="0" err="1">
                <a:solidFill>
                  <a:schemeClr val="tx1"/>
                </a:solidFill>
                <a:latin typeface="Times New Roman" pitchFamily="18" charset="0"/>
                <a:cs typeface="Times New Roman" pitchFamily="18" charset="0"/>
              </a:rPr>
              <a:t>và</a:t>
            </a:r>
            <a:r>
              <a:rPr lang="en-US" sz="2800" b="0" dirty="0">
                <a:solidFill>
                  <a:schemeClr val="tx1"/>
                </a:solidFill>
                <a:latin typeface="Times New Roman" pitchFamily="18" charset="0"/>
                <a:cs typeface="Times New Roman" pitchFamily="18" charset="0"/>
              </a:rPr>
              <a:t> Đ30N)</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13855" y="685800"/>
            <a:ext cx="9157855" cy="6344134"/>
          </a:xfrm>
        </p:spPr>
        <p:txBody>
          <a:bodyPr/>
          <a:lstStyle/>
          <a:p>
            <a:pPr algn="just">
              <a:spcAft>
                <a:spcPts val="600"/>
              </a:spcAft>
            </a:pPr>
            <a:r>
              <a:rPr lang="en-US" sz="2400" dirty="0" err="1">
                <a:latin typeface="Times New Roman" pitchFamily="18" charset="0"/>
                <a:cs typeface="Times New Roman" pitchFamily="18" charset="0"/>
              </a:rPr>
              <a:t>Cấp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đổi</a:t>
            </a:r>
            <a:r>
              <a:rPr lang="en-US" sz="2400" b="0" dirty="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b="0" dirty="0">
                <a:latin typeface="Times New Roman" pitchFamily="18" charset="0"/>
                <a:cs typeface="Times New Roman" pitchFamily="18" charset="0"/>
              </a:rPr>
              <a:t>T</a:t>
            </a:r>
            <a:r>
              <a:rPr lang="vi-VN" sz="2400" b="0" dirty="0">
                <a:latin typeface="Times New Roman" pitchFamily="18" charset="0"/>
                <a:cs typeface="Times New Roman" pitchFamily="18" charset="0"/>
              </a:rPr>
              <a:t>hay đổi tên dự án đầu tư, cơ sở</a:t>
            </a:r>
            <a:r>
              <a:rPr lang="en-US" sz="2400" b="0" dirty="0">
                <a:latin typeface="Times New Roman" pitchFamily="18" charset="0"/>
                <a:cs typeface="Times New Roman" pitchFamily="18" charset="0"/>
              </a:rPr>
              <a:t> - C</a:t>
            </a:r>
            <a:r>
              <a:rPr lang="vi-VN" sz="2400" b="0" dirty="0">
                <a:latin typeface="Times New Roman" pitchFamily="18" charset="0"/>
                <a:cs typeface="Times New Roman" pitchFamily="18" charset="0"/>
              </a:rPr>
              <a:t>ó trách nhiệm tiếp tục thực hiện và thông báo cho cơ quan cấp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Trên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tử</a:t>
            </a:r>
            <a:r>
              <a:rPr lang="en-US" sz="2400" b="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Không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phí</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Điều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chỉnh</a:t>
            </a:r>
            <a:r>
              <a:rPr lang="en-US" b="0" dirty="0">
                <a:latin typeface="Times New Roman" pitchFamily="18" charset="0"/>
                <a:cs typeface="Times New Roman" pitchFamily="18" charset="0"/>
              </a:rPr>
              <a:t>: </a:t>
            </a:r>
            <a:r>
              <a:rPr lang="en-US" sz="2400" b="0" dirty="0">
                <a:latin typeface="Times New Roman" pitchFamily="18" charset="0"/>
                <a:cs typeface="Times New Roman" pitchFamily="18" charset="0"/>
              </a:rPr>
              <a:t>(</a:t>
            </a:r>
            <a:r>
              <a:rPr lang="en-US" sz="2400" b="0" dirty="0" err="1">
                <a:latin typeface="Times New Roman" pitchFamily="18" charset="0"/>
                <a:cs typeface="Times New Roman" pitchFamily="18" charset="0"/>
              </a:rPr>
              <a:t>Trên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điện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tử</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Thay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đổi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nội</a:t>
            </a:r>
            <a:r>
              <a:rPr lang="en-US" sz="2400" b="0" dirty="0">
                <a:latin typeface="Times New Roman" pitchFamily="18" charset="0"/>
                <a:cs typeface="Times New Roman" pitchFamily="18" charset="0"/>
              </a:rPr>
              <a:t> dung </a:t>
            </a:r>
            <a:r>
              <a:rPr lang="en-US" sz="2400" b="0" dirty="0" err="1">
                <a:latin typeface="Times New Roman" pitchFamily="18" charset="0"/>
                <a:cs typeface="Times New Roman" pitchFamily="18" charset="0"/>
              </a:rPr>
              <a:t>cấp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theo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đề</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nghị</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chủ</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dự</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cơ</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sở</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theo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pháp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luật</a:t>
            </a:r>
            <a:r>
              <a:rPr lang="en-US" sz="2400" b="0" dirty="0">
                <a:latin typeface="Times New Roman" pitchFamily="18" charset="0"/>
                <a:cs typeface="Times New Roman" pitchFamily="18" charset="0"/>
              </a:rPr>
              <a:t>;</a:t>
            </a:r>
          </a:p>
          <a:p>
            <a:pPr algn="just">
              <a:spcAft>
                <a:spcPts val="600"/>
              </a:spcAft>
              <a:buFontTx/>
              <a:buChar char="-"/>
            </a:pPr>
            <a:r>
              <a:rPr lang="en-US" sz="2400" b="0" dirty="0">
                <a:latin typeface="Times New Roman" pitchFamily="18" charset="0"/>
                <a:cs typeface="Times New Roman" pitchFamily="18" charset="0"/>
              </a:rPr>
              <a:t>DA, </a:t>
            </a:r>
            <a:r>
              <a:rPr lang="en-US" sz="2400" b="0" dirty="0" err="1">
                <a:latin typeface="Times New Roman" pitchFamily="18" charset="0"/>
                <a:cs typeface="Times New Roman" pitchFamily="18" charset="0"/>
              </a:rPr>
              <a:t>cơ</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sở</a:t>
            </a:r>
            <a:r>
              <a:rPr lang="vi-VN" sz="2400" b="0" dirty="0">
                <a:latin typeface="Times New Roman" pitchFamily="18" charset="0"/>
                <a:cs typeface="Times New Roman" pitchFamily="18" charset="0"/>
              </a:rPr>
              <a:t> có thực hiện dịch vụ xử lý </a:t>
            </a:r>
            <a:r>
              <a:rPr lang="en-US" sz="2400" b="0" dirty="0">
                <a:latin typeface="Times New Roman" pitchFamily="18" charset="0"/>
                <a:cs typeface="Times New Roman" pitchFamily="18" charset="0"/>
              </a:rPr>
              <a:t>CTNH</a:t>
            </a:r>
            <a:r>
              <a:rPr lang="vi-VN" sz="2400" b="0" dirty="0">
                <a:latin typeface="Times New Roman" pitchFamily="18" charset="0"/>
                <a:cs typeface="Times New Roman" pitchFamily="18" charset="0"/>
              </a:rPr>
              <a:t> hoặc </a:t>
            </a:r>
            <a:r>
              <a:rPr lang="en-US" sz="2400" b="0" dirty="0" err="1">
                <a:latin typeface="Times New Roman" pitchFamily="18" charset="0"/>
                <a:cs typeface="Times New Roman" pitchFamily="18" charset="0"/>
              </a:rPr>
              <a:t>nhập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khẩu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phế</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liệu</a:t>
            </a:r>
            <a:r>
              <a:rPr lang="en-US" sz="2400" b="0" dirty="0">
                <a:latin typeface="Times New Roman" pitchFamily="18" charset="0"/>
                <a:cs typeface="Times New Roman" pitchFamily="18" charset="0"/>
              </a:rPr>
              <a:t> </a:t>
            </a:r>
            <a:r>
              <a:rPr lang="vi-VN" sz="2400" b="0" dirty="0">
                <a:latin typeface="Times New Roman" pitchFamily="18" charset="0"/>
                <a:cs typeface="Times New Roman" pitchFamily="18" charset="0"/>
              </a:rPr>
              <a:t>sau khi kết thúc quá trình vận hành thử nghiệm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để</a:t>
            </a:r>
            <a:r>
              <a:rPr lang="vi-VN" sz="2400" b="0" dirty="0">
                <a:latin typeface="Times New Roman" pitchFamily="18" charset="0"/>
                <a:cs typeface="Times New Roman" pitchFamily="18" charset="0"/>
              </a:rPr>
              <a:t> phù hợp với năng lực hoạt động thực tế</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Cấp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lại</a:t>
            </a:r>
            <a:r>
              <a:rPr lang="en-US" sz="240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Giấy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phép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hạn</a:t>
            </a:r>
            <a:r>
              <a:rPr lang="en-US" sz="2400" b="0" dirty="0">
                <a:latin typeface="Times New Roman" pitchFamily="18" charset="0"/>
                <a:cs typeface="Times New Roman" pitchFamily="18" charset="0"/>
              </a:rPr>
              <a:t>;</a:t>
            </a:r>
          </a:p>
          <a:p>
            <a:pPr algn="just">
              <a:spcAft>
                <a:spcPts val="600"/>
              </a:spcAft>
              <a:buFontTx/>
              <a:buChar char="-"/>
            </a:pPr>
            <a:r>
              <a:rPr lang="en-US" sz="2400" b="0" dirty="0" err="1">
                <a:latin typeface="Times New Roman" pitchFamily="18" charset="0"/>
                <a:cs typeface="Times New Roman" pitchFamily="18" charset="0"/>
              </a:rPr>
              <a:t>Tăng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nghệ</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sản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thay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đổi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làm</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tăng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động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xấu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đến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a:t>
            </a:r>
          </a:p>
        </p:txBody>
      </p:sp>
    </p:spTree>
    <p:extLst>
      <p:ext uri="{BB962C8B-B14F-4D97-AF65-F5344CB8AC3E}">
        <p14:creationId xmlns:p14="http://schemas.microsoft.com/office/powerpoint/2010/main" val="17765409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ctr"/>
            <a:r>
              <a:rPr lang="en-US" sz="2800" dirty="0">
                <a:solidFill>
                  <a:srgbClr val="FF0000"/>
                </a:solidFill>
                <a:latin typeface="Times New Roman" pitchFamily="18" charset="0"/>
                <a:cs typeface="Times New Roman" pitchFamily="18" charset="0"/>
              </a:rPr>
              <a:t>3. </a:t>
            </a:r>
            <a:r>
              <a:rPr lang="en-US" sz="2800" dirty="0" err="1">
                <a:solidFill>
                  <a:srgbClr val="FF0000"/>
                </a:solidFill>
                <a:latin typeface="Times New Roman" pitchFamily="18" charset="0"/>
                <a:cs typeface="Times New Roman" pitchFamily="18" charset="0"/>
              </a:rPr>
              <a:t>Vận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hành</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thử</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nghiệm</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công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trình</a:t>
            </a:r>
            <a:r>
              <a:rPr lang="en-US" sz="2800" dirty="0">
                <a:solidFill>
                  <a:srgbClr val="FF0000"/>
                </a:solidFill>
                <a:latin typeface="Times New Roman" pitchFamily="18" charset="0"/>
                <a:cs typeface="Times New Roman" pitchFamily="18" charset="0"/>
              </a:rPr>
              <a:t> XLCT </a:t>
            </a:r>
            <a:r>
              <a:rPr lang="en-US" sz="2800" dirty="0" err="1">
                <a:solidFill>
                  <a:srgbClr val="FF0000"/>
                </a:solidFill>
                <a:latin typeface="Times New Roman" pitchFamily="18" charset="0"/>
                <a:cs typeface="Times New Roman" pitchFamily="18" charset="0"/>
              </a:rPr>
              <a:t>sau</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khi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được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cấp</a:t>
            </a:r>
            <a:r>
              <a:rPr lang="en-US" sz="2800" dirty="0">
                <a:solidFill>
                  <a:srgbClr val="FF0000"/>
                </a:solidFill>
                <a:latin typeface="Times New Roman" pitchFamily="18" charset="0"/>
                <a:cs typeface="Times New Roman" pitchFamily="18" charset="0"/>
              </a:rPr>
              <a:t> GPMT</a:t>
            </a:r>
          </a:p>
        </p:txBody>
      </p:sp>
      <p:sp>
        <p:nvSpPr>
          <p:cNvPr id="3" name="Content Placeholder 2"/>
          <p:cNvSpPr>
            <a:spLocks noGrp="1"/>
          </p:cNvSpPr>
          <p:nvPr>
            <p:ph idx="1"/>
          </p:nvPr>
        </p:nvSpPr>
        <p:spPr>
          <a:xfrm>
            <a:off x="76200" y="1371600"/>
            <a:ext cx="9157855" cy="6344134"/>
          </a:xfrm>
        </p:spPr>
        <p:txBody>
          <a:bodyPr/>
          <a:lstStyle/>
          <a:p>
            <a:pPr algn="just">
              <a:spcAft>
                <a:spcPts val="600"/>
              </a:spcAft>
            </a:pP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08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hợp</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không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phải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hành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nghiệm</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Thời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nghiệm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theo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tính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tổi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03 </a:t>
            </a:r>
            <a:r>
              <a:rPr lang="en-US" sz="2400" dirty="0" err="1">
                <a:latin typeface="Times New Roman" pitchFamily="18" charset="0"/>
                <a:cs typeface="Times New Roman" pitchFamily="18" charset="0"/>
              </a:rPr>
              <a:t>đến</a:t>
            </a:r>
            <a:r>
              <a:rPr lang="en-US" sz="2400" dirty="0">
                <a:latin typeface="Times New Roman" pitchFamily="18" charset="0"/>
                <a:cs typeface="Times New Roman" pitchFamily="18" charset="0"/>
              </a:rPr>
              <a:t> 06 </a:t>
            </a:r>
            <a:r>
              <a:rPr lang="en-US" sz="2400" dirty="0" err="1">
                <a:latin typeface="Times New Roman" pitchFamily="18" charset="0"/>
                <a:cs typeface="Times New Roman" pitchFamily="18" charset="0"/>
              </a:rPr>
              <a:t>tháng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gây</a:t>
            </a:r>
            <a:r>
              <a:rPr lang="en-US" sz="2400" dirty="0">
                <a:latin typeface="Times New Roman" pitchFamily="18" charset="0"/>
                <a:cs typeface="Times New Roman" pitchFamily="18" charset="0"/>
              </a:rPr>
              <a:t> ONMT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quá</a:t>
            </a:r>
            <a:r>
              <a:rPr lang="en-US" sz="2400" dirty="0">
                <a:latin typeface="Times New Roman" pitchFamily="18" charset="0"/>
                <a:cs typeface="Times New Roman" pitchFamily="18" charset="0"/>
              </a:rPr>
              <a:t> 06 </a:t>
            </a:r>
            <a:r>
              <a:rPr lang="en-US" sz="2400" dirty="0" err="1">
                <a:latin typeface="Times New Roman" pitchFamily="18" charset="0"/>
                <a:cs typeface="Times New Roman" pitchFamily="18" charset="0"/>
              </a:rPr>
              <a:t>tháng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còn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lại</a:t>
            </a:r>
            <a:r>
              <a:rPr lang="en-US" sz="240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đánh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a:t>
            </a:r>
          </a:p>
          <a:p>
            <a:pPr algn="just">
              <a:spcAft>
                <a:spcPts val="600"/>
              </a:spcAft>
            </a:pPr>
            <a:r>
              <a:rPr lang="en-US" sz="2400" b="0" dirty="0" err="1">
                <a:latin typeface="Times New Roman" pitchFamily="18" charset="0"/>
                <a:cs typeface="Times New Roman" pitchFamily="18" charset="0"/>
              </a:rPr>
              <a:t>Có</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quy</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định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về</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gia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hạn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vận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hành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thử</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nghiệm</a:t>
            </a:r>
            <a:r>
              <a:rPr lang="en-US" sz="2400" b="0" dirty="0">
                <a:latin typeface="Times New Roman" pitchFamily="18" charset="0"/>
                <a:cs typeface="Times New Roman" pitchFamily="18" charset="0"/>
              </a:rPr>
              <a:t>;</a:t>
            </a:r>
          </a:p>
          <a:p>
            <a:pPr algn="just">
              <a:spcAft>
                <a:spcPts val="600"/>
              </a:spcAft>
            </a:pPr>
            <a:r>
              <a:rPr lang="en-US" sz="2400" dirty="0" err="1">
                <a:latin typeface="Times New Roman" pitchFamily="18" charset="0"/>
                <a:cs typeface="Times New Roman" pitchFamily="18" charset="0"/>
              </a:rPr>
              <a:t>Trách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nhiệm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cấp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phép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nghiệm</a:t>
            </a:r>
            <a:r>
              <a:rPr lang="en-US" sz="240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24657770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39000" cy="563562"/>
          </a:xfrm>
        </p:spPr>
        <p:txBody>
          <a:bodyPr>
            <a:normAutofit fontScale="90000"/>
          </a:bodyPr>
          <a:lstStyle/>
          <a:p>
            <a:r>
              <a:rPr lang="en-US" dirty="0">
                <a:solidFill>
                  <a:srgbClr val="FF0000"/>
                </a:solidFill>
                <a:latin typeface="Times New Roman" pitchFamily="18" charset="0"/>
                <a:cs typeface="Times New Roman" pitchFamily="18" charset="0"/>
              </a:rPr>
              <a:t>4. </a:t>
            </a:r>
            <a:r>
              <a:rPr lang="en-US" dirty="0" err="1">
                <a:solidFill>
                  <a:srgbClr val="FF0000"/>
                </a:solidFill>
                <a:latin typeface="Times New Roman" pitchFamily="18" charset="0"/>
                <a:cs typeface="Times New Roman" pitchFamily="18" charset="0"/>
              </a:rPr>
              <a:t>Đăng</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ký</a:t>
            </a:r>
            <a:r>
              <a:rPr lang="en-US" dirty="0">
                <a:solidFill>
                  <a:srgbClr val="FF0000"/>
                </a:solidFill>
                <a:latin typeface="Times New Roman" pitchFamily="18" charset="0"/>
                <a:cs typeface="Times New Roman" pitchFamily="18" charset="0"/>
              </a:rPr>
              <a:t> MT - </a:t>
            </a:r>
            <a:r>
              <a:rPr lang="en-US" b="0" dirty="0">
                <a:solidFill>
                  <a:schemeClr val="tx1"/>
                </a:solidFill>
                <a:latin typeface="Times New Roman" pitchFamily="18" charset="0"/>
                <a:cs typeface="Times New Roman" pitchFamily="18" charset="0"/>
              </a:rPr>
              <a:t>Đ49L</a:t>
            </a:r>
            <a:endParaRPr lang="en-US"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2351185"/>
              </p:ext>
            </p:extLst>
          </p:nvPr>
        </p:nvGraphicFramePr>
        <p:xfrm>
          <a:off x="0" y="685800"/>
          <a:ext cx="9144000" cy="5884017"/>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7696200">
                  <a:extLst>
                    <a:ext uri="{9D8B030D-6E8A-4147-A177-3AD203B41FA5}">
                      <a16:colId xmlns:a16="http://schemas.microsoft.com/office/drawing/2014/main" val="20001"/>
                    </a:ext>
                  </a:extLst>
                </a:gridCol>
              </a:tblGrid>
              <a:tr h="1893524">
                <a:tc>
                  <a:txBody>
                    <a:bodyPr/>
                    <a:lstStyle/>
                    <a:p>
                      <a:pPr algn="ctr"/>
                      <a:r>
                        <a:rPr lang="en-US" sz="2400" dirty="0" err="1">
                          <a:latin typeface="Times New Roman" pitchFamily="18" charset="0"/>
                          <a:cs typeface="Times New Roman" pitchFamily="18" charset="0"/>
                        </a:rPr>
                        <a:t>Đối</a:t>
                      </a:r>
                      <a:r>
                        <a:rPr lang="en-US" sz="2400" baseline="0" dirty="0">
                          <a:latin typeface="Times New Roman" pitchFamily="18" charset="0"/>
                          <a:cs typeface="Times New Roman" pitchFamily="18" charset="0"/>
                        </a:rPr>
                        <a:t> </a:t>
                      </a:r>
                      <a:r>
                        <a:rPr lang="en-US" sz="2400" baseline="0" dirty="0" err="1">
                          <a:latin typeface="Times New Roman" pitchFamily="18" charset="0"/>
                          <a:cs typeface="Times New Roman" pitchFamily="18" charset="0"/>
                        </a:rPr>
                        <a:t>tượng</a:t>
                      </a:r>
                      <a:endParaRPr lang="en-US" sz="2400" baseline="0" dirty="0">
                        <a:latin typeface="Times New Roman" pitchFamily="18" charset="0"/>
                        <a:cs typeface="Times New Roman" pitchFamily="18" charset="0"/>
                      </a:endParaRPr>
                    </a:p>
                    <a:p>
                      <a:pPr algn="ctr"/>
                      <a:r>
                        <a:rPr lang="en-US" sz="2400" baseline="0" dirty="0">
                          <a:latin typeface="Times New Roman" pitchFamily="18" charset="0"/>
                          <a:cs typeface="Times New Roman" pitchFamily="18" charset="0"/>
                        </a:rPr>
                        <a:t>ĐKMT</a:t>
                      </a:r>
                      <a:endParaRPr lang="en-US" sz="24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txBody>
                  <a:tcPr/>
                </a:tc>
                <a:tc>
                  <a:txBody>
                    <a:bodyPr/>
                    <a:lstStyle/>
                    <a:p>
                      <a:pPr marL="342900" indent="-342900" algn="just">
                        <a:spcBef>
                          <a:spcPts val="600"/>
                        </a:spcBef>
                        <a:spcAft>
                          <a:spcPts val="600"/>
                        </a:spcAft>
                        <a:buFontTx/>
                        <a:buChar char="-"/>
                      </a:pPr>
                      <a:r>
                        <a:rPr lang="en-US" sz="2000" b="0" kern="1200" dirty="0">
                          <a:solidFill>
                            <a:schemeClr val="lt1"/>
                          </a:solidFill>
                          <a:effectLst/>
                          <a:latin typeface="Times New Roman" pitchFamily="18" charset="0"/>
                          <a:ea typeface="+mn-ea"/>
                          <a:cs typeface="Times New Roman" pitchFamily="18" charset="0"/>
                        </a:rPr>
                        <a:t>DA </a:t>
                      </a:r>
                      <a:r>
                        <a:rPr lang="en-US" sz="2000" b="0" kern="1200" dirty="0" err="1">
                          <a:solidFill>
                            <a:schemeClr val="lt1"/>
                          </a:solidFill>
                          <a:effectLst/>
                          <a:latin typeface="Times New Roman" pitchFamily="18" charset="0"/>
                          <a:ea typeface="+mn-ea"/>
                          <a:cs typeface="Times New Roman" pitchFamily="18" charset="0"/>
                        </a:rPr>
                        <a:t>có</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phát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sinh</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chất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thải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không</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thuộc</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đối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tượng</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phải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có</a:t>
                      </a:r>
                      <a:r>
                        <a:rPr lang="en-US" sz="2000" b="0" kern="1200" dirty="0">
                          <a:solidFill>
                            <a:schemeClr val="lt1"/>
                          </a:solidFill>
                          <a:effectLst/>
                          <a:latin typeface="Times New Roman" pitchFamily="18" charset="0"/>
                          <a:ea typeface="+mn-ea"/>
                          <a:cs typeface="Times New Roman" pitchFamily="18" charset="0"/>
                        </a:rPr>
                        <a:t> GPMT</a:t>
                      </a:r>
                    </a:p>
                    <a:p>
                      <a:pPr marL="342900" indent="-342900" algn="just">
                        <a:spcBef>
                          <a:spcPts val="600"/>
                        </a:spcBef>
                        <a:spcAft>
                          <a:spcPts val="600"/>
                        </a:spcAft>
                        <a:buFontTx/>
                        <a:buChar char="-"/>
                      </a:pPr>
                      <a:r>
                        <a:rPr lang="en-US" sz="2000" b="0" kern="1200" dirty="0" err="1">
                          <a:solidFill>
                            <a:schemeClr val="lt1"/>
                          </a:solidFill>
                          <a:effectLst/>
                          <a:latin typeface="Times New Roman" pitchFamily="18" charset="0"/>
                          <a:ea typeface="+mn-ea"/>
                          <a:cs typeface="Times New Roman" pitchFamily="18" charset="0"/>
                        </a:rPr>
                        <a:t>Cơ</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sở</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hoạt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động</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trước</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ngày</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Luật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này</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có</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hiệu</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lực</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thi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hành</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có</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phát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sinh</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chất</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thải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không</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thuộc</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đối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tượng</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phải</a:t>
                      </a:r>
                      <a:r>
                        <a:rPr lang="en-US" sz="2000" b="0" kern="1200" dirty="0">
                          <a:solidFill>
                            <a:schemeClr val="lt1"/>
                          </a:solidFill>
                          <a:effectLst/>
                          <a:latin typeface="Times New Roman" pitchFamily="18" charset="0"/>
                          <a:ea typeface="+mn-ea"/>
                          <a:cs typeface="Times New Roman" pitchFamily="18" charset="0"/>
                        </a:rPr>
                        <a:t> </a:t>
                      </a:r>
                      <a:r>
                        <a:rPr lang="en-US" sz="2000" b="0" kern="1200" dirty="0" err="1">
                          <a:solidFill>
                            <a:schemeClr val="lt1"/>
                          </a:solidFill>
                          <a:effectLst/>
                          <a:latin typeface="Times New Roman" pitchFamily="18" charset="0"/>
                          <a:ea typeface="+mn-ea"/>
                          <a:cs typeface="Times New Roman" pitchFamily="18" charset="0"/>
                        </a:rPr>
                        <a:t>có</a:t>
                      </a:r>
                      <a:r>
                        <a:rPr lang="en-US" sz="2000" b="0" kern="1200" dirty="0">
                          <a:solidFill>
                            <a:schemeClr val="lt1"/>
                          </a:solidFill>
                          <a:effectLst/>
                          <a:latin typeface="Times New Roman" pitchFamily="18" charset="0"/>
                          <a:ea typeface="+mn-ea"/>
                          <a:cs typeface="Times New Roman" pitchFamily="18" charset="0"/>
                        </a:rPr>
                        <a:t> GPMT</a:t>
                      </a:r>
                    </a:p>
                  </a:txBody>
                  <a:tcPr/>
                </a:tc>
                <a:extLst>
                  <a:ext uri="{0D108BD9-81ED-4DB2-BD59-A6C34878D82A}">
                    <a16:rowId xmlns:a16="http://schemas.microsoft.com/office/drawing/2014/main" val="10000"/>
                  </a:ext>
                </a:extLst>
              </a:tr>
              <a:tr h="13082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err="1">
                          <a:latin typeface="Times New Roman" pitchFamily="18" charset="0"/>
                          <a:cs typeface="Times New Roman" pitchFamily="18" charset="0"/>
                        </a:rPr>
                        <a:t>Thẩm</a:t>
                      </a:r>
                      <a:r>
                        <a:rPr lang="en-US" sz="2400" b="1" baseline="0" dirty="0">
                          <a:latin typeface="Times New Roman" pitchFamily="18" charset="0"/>
                          <a:cs typeface="Times New Roman" pitchFamily="18" charset="0"/>
                        </a:rPr>
                        <a:t> </a:t>
                      </a:r>
                      <a:r>
                        <a:rPr lang="en-US" sz="2400" b="1" baseline="0" dirty="0" err="1">
                          <a:latin typeface="Times New Roman" pitchFamily="18" charset="0"/>
                          <a:cs typeface="Times New Roman" pitchFamily="18" charset="0"/>
                        </a:rPr>
                        <a:t>quyền</a:t>
                      </a:r>
                      <a:endParaRPr lang="en-US" sz="24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txBody>
                  <a:tcPr/>
                </a:tc>
                <a:tc>
                  <a:txBody>
                    <a:bodyPr/>
                    <a:lstStyle/>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Ủy</a:t>
                      </a:r>
                      <a:r>
                        <a:rPr lang="en-US" sz="2000" kern="1200" dirty="0">
                          <a:solidFill>
                            <a:schemeClr val="dk1"/>
                          </a:solidFill>
                          <a:effectLst/>
                          <a:latin typeface="Times New Roman" pitchFamily="18" charset="0"/>
                          <a:ea typeface="+mn-ea"/>
                          <a:cs typeface="Times New Roman" pitchFamily="18" charset="0"/>
                        </a:rPr>
                        <a:t> ban </a:t>
                      </a:r>
                      <a:r>
                        <a:rPr lang="en-US" sz="2000" kern="1200" dirty="0" err="1">
                          <a:solidFill>
                            <a:schemeClr val="dk1"/>
                          </a:solidFill>
                          <a:effectLst/>
                          <a:latin typeface="Times New Roman" pitchFamily="18" charset="0"/>
                          <a:ea typeface="+mn-ea"/>
                          <a:cs typeface="Times New Roman" pitchFamily="18" charset="0"/>
                        </a:rPr>
                        <a:t>nhân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dân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cấp</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xã</a:t>
                      </a:r>
                      <a:r>
                        <a:rPr lang="en-US" sz="2000" kern="1200" dirty="0">
                          <a:solidFill>
                            <a:schemeClr val="dk1"/>
                          </a:solidFill>
                          <a:effectLst/>
                          <a:latin typeface="Times New Roman" pitchFamily="18" charset="0"/>
                          <a:ea typeface="+mn-ea"/>
                          <a:cs typeface="Times New Roman" pitchFamily="18" charset="0"/>
                        </a:rPr>
                        <a:t>;</a:t>
                      </a:r>
                    </a:p>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Dự</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án</a:t>
                      </a:r>
                      <a:r>
                        <a:rPr lang="en-US" sz="2000" kern="1200" dirty="0">
                          <a:solidFill>
                            <a:schemeClr val="dk1"/>
                          </a:solidFill>
                          <a:effectLst/>
                          <a:latin typeface="Times New Roman" pitchFamily="18" charset="0"/>
                          <a:ea typeface="+mn-ea"/>
                          <a:cs typeface="Times New Roman" pitchFamily="18" charset="0"/>
                        </a:rPr>
                        <a:t>,</a:t>
                      </a:r>
                      <a:r>
                        <a:rPr lang="vi-VN"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cơ</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sở</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trên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địa</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bàn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từ</a:t>
                      </a:r>
                      <a:r>
                        <a:rPr lang="en-US" sz="2000" kern="1200" dirty="0">
                          <a:solidFill>
                            <a:schemeClr val="dk1"/>
                          </a:solidFill>
                          <a:effectLst/>
                          <a:latin typeface="Times New Roman" pitchFamily="18" charset="0"/>
                          <a:ea typeface="+mn-ea"/>
                          <a:cs typeface="Times New Roman" pitchFamily="18" charset="0"/>
                        </a:rPr>
                        <a:t> 02 </a:t>
                      </a:r>
                      <a:r>
                        <a:rPr lang="en-US" sz="2000" kern="1200" dirty="0" err="1">
                          <a:solidFill>
                            <a:schemeClr val="dk1"/>
                          </a:solidFill>
                          <a:effectLst/>
                          <a:latin typeface="Times New Roman" pitchFamily="18" charset="0"/>
                          <a:ea typeface="+mn-ea"/>
                          <a:cs typeface="Times New Roman" pitchFamily="18" charset="0"/>
                        </a:rPr>
                        <a:t>đơn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vị</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hành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chính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cấp</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xã</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trở</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lên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chủ</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dự</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án</a:t>
                      </a:r>
                      <a:r>
                        <a:rPr lang="vi-VN" sz="2000" kern="1200" dirty="0">
                          <a:solidFill>
                            <a:schemeClr val="dk1"/>
                          </a:solidFill>
                          <a:effectLst/>
                          <a:latin typeface="Times New Roman" pitchFamily="18" charset="0"/>
                          <a:ea typeface="+mn-ea"/>
                          <a:cs typeface="Times New Roman" pitchFamily="18" charset="0"/>
                        </a:rPr>
                        <a:t> đầu tư</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cơ</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sở</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được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quyền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chọn</a:t>
                      </a:r>
                      <a:r>
                        <a:rPr lang="en-US" sz="2000" kern="1200" dirty="0">
                          <a:solidFill>
                            <a:schemeClr val="dk1"/>
                          </a:solidFill>
                          <a:effectLst/>
                          <a:latin typeface="Times New Roman" pitchFamily="18" charset="0"/>
                          <a:ea typeface="+mn-ea"/>
                          <a:cs typeface="Times New Roman" pitchFamily="18" charset="0"/>
                        </a:rPr>
                        <a:t> UBND </a:t>
                      </a:r>
                      <a:r>
                        <a:rPr lang="en-US" sz="2000" kern="1200" dirty="0" err="1">
                          <a:solidFill>
                            <a:schemeClr val="dk1"/>
                          </a:solidFill>
                          <a:effectLst/>
                          <a:latin typeface="Times New Roman" pitchFamily="18" charset="0"/>
                          <a:ea typeface="+mn-ea"/>
                          <a:cs typeface="Times New Roman" pitchFamily="18" charset="0"/>
                        </a:rPr>
                        <a:t>cấp</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xã</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để</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đăng</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ký</a:t>
                      </a:r>
                      <a:r>
                        <a:rPr lang="en-US" sz="2000" kern="1200" dirty="0">
                          <a:solidFill>
                            <a:schemeClr val="dk1"/>
                          </a:solidFill>
                          <a:effectLst/>
                          <a:latin typeface="Times New Roman" pitchFamily="18" charset="0"/>
                          <a:ea typeface="+mn-ea"/>
                          <a:cs typeface="Times New Roman" pitchFamily="18" charset="0"/>
                        </a:rPr>
                        <a:t>.</a:t>
                      </a:r>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2513223">
                <a:tc>
                  <a:txBody>
                    <a:bodyPr/>
                    <a:lstStyle/>
                    <a:p>
                      <a:pPr algn="ctr"/>
                      <a:r>
                        <a:rPr lang="en-US" sz="2400" b="1" dirty="0" err="1">
                          <a:latin typeface="Times New Roman" pitchFamily="18" charset="0"/>
                          <a:cs typeface="Times New Roman" pitchFamily="18" charset="0"/>
                        </a:rPr>
                        <a:t>Miễn</a:t>
                      </a:r>
                      <a:r>
                        <a:rPr lang="en-US" sz="2400" b="1" baseline="0" dirty="0">
                          <a:latin typeface="Times New Roman" pitchFamily="18" charset="0"/>
                          <a:cs typeface="Times New Roman" pitchFamily="18" charset="0"/>
                        </a:rPr>
                        <a:t> ĐKMT</a:t>
                      </a:r>
                      <a:endParaRPr lang="en-US" sz="2400" b="1" dirty="0">
                        <a:latin typeface="Times New Roman" pitchFamily="18" charset="0"/>
                        <a:cs typeface="Times New Roman" pitchFamily="18" charset="0"/>
                      </a:endParaRPr>
                    </a:p>
                  </a:txBody>
                  <a:tcPr/>
                </a:tc>
                <a:tc>
                  <a:txBody>
                    <a:bodyPr/>
                    <a:lstStyle/>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Bí</a:t>
                      </a:r>
                      <a:r>
                        <a:rPr lang="en-US" sz="2000" kern="1200" baseline="0" dirty="0">
                          <a:solidFill>
                            <a:schemeClr val="dk1"/>
                          </a:solidFill>
                          <a:effectLst/>
                          <a:latin typeface="Times New Roman" pitchFamily="18" charset="0"/>
                          <a:ea typeface="+mn-ea"/>
                          <a:cs typeface="Times New Roman" pitchFamily="18" charset="0"/>
                        </a:rPr>
                        <a:t> </a:t>
                      </a:r>
                      <a:r>
                        <a:rPr lang="en-US" sz="2000" kern="1200" baseline="0" dirty="0" err="1">
                          <a:solidFill>
                            <a:schemeClr val="dk1"/>
                          </a:solidFill>
                          <a:effectLst/>
                          <a:latin typeface="Times New Roman" pitchFamily="18" charset="0"/>
                          <a:ea typeface="+mn-ea"/>
                          <a:cs typeface="Times New Roman" pitchFamily="18" charset="0"/>
                        </a:rPr>
                        <a:t>mật</a:t>
                      </a:r>
                      <a:r>
                        <a:rPr lang="en-US" sz="2000" kern="1200" baseline="0" dirty="0">
                          <a:solidFill>
                            <a:schemeClr val="dk1"/>
                          </a:solidFill>
                          <a:effectLst/>
                          <a:latin typeface="Times New Roman" pitchFamily="18" charset="0"/>
                          <a:ea typeface="+mn-ea"/>
                          <a:cs typeface="Times New Roman" pitchFamily="18" charset="0"/>
                        </a:rPr>
                        <a:t> </a:t>
                      </a:r>
                      <a:r>
                        <a:rPr lang="en-US" sz="2000" kern="1200" baseline="0" dirty="0" err="1">
                          <a:solidFill>
                            <a:schemeClr val="dk1"/>
                          </a:solidFill>
                          <a:effectLst/>
                          <a:latin typeface="Times New Roman" pitchFamily="18" charset="0"/>
                          <a:ea typeface="+mn-ea"/>
                          <a:cs typeface="Times New Roman" pitchFamily="18" charset="0"/>
                        </a:rPr>
                        <a:t>nhà</a:t>
                      </a:r>
                      <a:r>
                        <a:rPr lang="en-US" sz="2000" kern="1200" baseline="0" dirty="0">
                          <a:solidFill>
                            <a:schemeClr val="dk1"/>
                          </a:solidFill>
                          <a:effectLst/>
                          <a:latin typeface="Times New Roman" pitchFamily="18" charset="0"/>
                          <a:ea typeface="+mn-ea"/>
                          <a:cs typeface="Times New Roman" pitchFamily="18" charset="0"/>
                        </a:rPr>
                        <a:t> </a:t>
                      </a:r>
                      <a:r>
                        <a:rPr lang="en-US" sz="2000" kern="1200" baseline="0" dirty="0" err="1">
                          <a:solidFill>
                            <a:schemeClr val="dk1"/>
                          </a:solidFill>
                          <a:effectLst/>
                          <a:latin typeface="Times New Roman" pitchFamily="18" charset="0"/>
                          <a:ea typeface="+mn-ea"/>
                          <a:cs typeface="Times New Roman" pitchFamily="18" charset="0"/>
                        </a:rPr>
                        <a:t>nước</a:t>
                      </a:r>
                      <a:r>
                        <a:rPr lang="en-US" sz="2000" kern="1200" baseline="0" dirty="0">
                          <a:solidFill>
                            <a:schemeClr val="dk1"/>
                          </a:solidFill>
                          <a:effectLst/>
                          <a:latin typeface="Times New Roman" pitchFamily="18" charset="0"/>
                          <a:ea typeface="+mn-ea"/>
                          <a:cs typeface="Times New Roman" pitchFamily="18" charset="0"/>
                        </a:rPr>
                        <a:t>;</a:t>
                      </a:r>
                    </a:p>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Khi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vào</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vận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hành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không</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phát</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sinh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chất</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hoặc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phát</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sinh</a:t>
                      </a:r>
                      <a:r>
                        <a:rPr lang="en-US" sz="2000" kern="1200" dirty="0">
                          <a:solidFill>
                            <a:schemeClr val="dk1"/>
                          </a:solidFill>
                          <a:effectLst/>
                          <a:latin typeface="Times New Roman" pitchFamily="18" charset="0"/>
                          <a:ea typeface="+mn-ea"/>
                          <a:cs typeface="Times New Roman" pitchFamily="18" charset="0"/>
                        </a:rPr>
                        <a:t> CTRSH </a:t>
                      </a:r>
                      <a:r>
                        <a:rPr lang="en-US" sz="2000" kern="1200" dirty="0" err="1">
                          <a:solidFill>
                            <a:schemeClr val="dk1"/>
                          </a:solidFill>
                          <a:effectLst/>
                          <a:latin typeface="Times New Roman" pitchFamily="18" charset="0"/>
                          <a:ea typeface="+mn-ea"/>
                          <a:cs typeface="Times New Roman" pitchFamily="18" charset="0"/>
                        </a:rPr>
                        <a:t>dưới</a:t>
                      </a:r>
                      <a:r>
                        <a:rPr lang="en-US" sz="2000" kern="1200" dirty="0">
                          <a:solidFill>
                            <a:schemeClr val="dk1"/>
                          </a:solidFill>
                          <a:effectLst/>
                          <a:latin typeface="Times New Roman" pitchFamily="18" charset="0"/>
                          <a:ea typeface="+mn-ea"/>
                          <a:cs typeface="Times New Roman" pitchFamily="18" charset="0"/>
                        </a:rPr>
                        <a:t> 300 kg/</a:t>
                      </a:r>
                      <a:r>
                        <a:rPr lang="en-US" sz="2000" kern="1200" dirty="0" err="1">
                          <a:solidFill>
                            <a:schemeClr val="dk1"/>
                          </a:solidFill>
                          <a:effectLst/>
                          <a:latin typeface="Times New Roman" pitchFamily="18" charset="0"/>
                          <a:ea typeface="+mn-ea"/>
                          <a:cs typeface="Times New Roman" pitchFamily="18" charset="0"/>
                        </a:rPr>
                        <a:t>ngày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được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quản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theo</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của</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chính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quyền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địa</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phương</a:t>
                      </a:r>
                      <a:r>
                        <a:rPr lang="en-US" sz="2000" kern="1200" dirty="0">
                          <a:solidFill>
                            <a:schemeClr val="dk1"/>
                          </a:solidFill>
                          <a:effectLst/>
                          <a:latin typeface="Times New Roman" pitchFamily="18" charset="0"/>
                          <a:ea typeface="+mn-ea"/>
                          <a:cs typeface="Times New Roman" pitchFamily="18" charset="0"/>
                        </a:rPr>
                        <a:t>; </a:t>
                      </a:r>
                    </a:p>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Hoặc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nước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dưới</a:t>
                      </a:r>
                      <a:r>
                        <a:rPr lang="en-US" sz="2000" kern="1200" dirty="0">
                          <a:solidFill>
                            <a:schemeClr val="dk1"/>
                          </a:solidFill>
                          <a:effectLst/>
                          <a:latin typeface="Times New Roman" pitchFamily="18" charset="0"/>
                          <a:ea typeface="+mn-ea"/>
                          <a:cs typeface="Times New Roman" pitchFamily="18" charset="0"/>
                        </a:rPr>
                        <a:t> 05 m</a:t>
                      </a:r>
                      <a:r>
                        <a:rPr lang="en-US" sz="2000" kern="1200" baseline="30000" dirty="0">
                          <a:solidFill>
                            <a:schemeClr val="dk1"/>
                          </a:solidFill>
                          <a:effectLst/>
                          <a:latin typeface="Times New Roman" pitchFamily="18" charset="0"/>
                          <a:ea typeface="+mn-ea"/>
                          <a:cs typeface="Times New Roman" pitchFamily="18" charset="0"/>
                        </a:rPr>
                        <a:t>3</a:t>
                      </a:r>
                      <a:r>
                        <a:rPr lang="en-US" sz="2000" kern="1200" dirty="0">
                          <a:solidFill>
                            <a:schemeClr val="dk1"/>
                          </a:solidFill>
                          <a:effectLst/>
                          <a:latin typeface="Times New Roman" pitchFamily="18" charset="0"/>
                          <a:ea typeface="+mn-ea"/>
                          <a:cs typeface="Times New Roman" pitchFamily="18" charset="0"/>
                        </a:rPr>
                        <a:t>/</a:t>
                      </a:r>
                      <a:r>
                        <a:rPr lang="en-US" sz="2000" kern="1200" dirty="0" err="1">
                          <a:solidFill>
                            <a:schemeClr val="dk1"/>
                          </a:solidFill>
                          <a:effectLst/>
                          <a:latin typeface="Times New Roman" pitchFamily="18" charset="0"/>
                          <a:ea typeface="+mn-ea"/>
                          <a:cs typeface="Times New Roman" pitchFamily="18" charset="0"/>
                        </a:rPr>
                        <a:t>ngày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khí</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thải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dưới</a:t>
                      </a:r>
                      <a:r>
                        <a:rPr lang="en-US" sz="2000" kern="1200" dirty="0">
                          <a:solidFill>
                            <a:schemeClr val="dk1"/>
                          </a:solidFill>
                          <a:effectLst/>
                          <a:latin typeface="Times New Roman" pitchFamily="18" charset="0"/>
                          <a:ea typeface="+mn-ea"/>
                          <a:cs typeface="Times New Roman" pitchFamily="18" charset="0"/>
                        </a:rPr>
                        <a:t> 50 m</a:t>
                      </a:r>
                      <a:r>
                        <a:rPr lang="en-US" sz="2000" kern="1200" baseline="30000" dirty="0">
                          <a:solidFill>
                            <a:schemeClr val="dk1"/>
                          </a:solidFill>
                          <a:effectLst/>
                          <a:latin typeface="Times New Roman" pitchFamily="18" charset="0"/>
                          <a:ea typeface="+mn-ea"/>
                          <a:cs typeface="Times New Roman" pitchFamily="18" charset="0"/>
                        </a:rPr>
                        <a:t>3</a:t>
                      </a:r>
                      <a:r>
                        <a:rPr lang="en-US" sz="2000" kern="1200" dirty="0">
                          <a:solidFill>
                            <a:schemeClr val="dk1"/>
                          </a:solidFill>
                          <a:effectLst/>
                          <a:latin typeface="Times New Roman" pitchFamily="18" charset="0"/>
                          <a:ea typeface="+mn-ea"/>
                          <a:cs typeface="Times New Roman" pitchFamily="18" charset="0"/>
                        </a:rPr>
                        <a:t>/</a:t>
                      </a:r>
                      <a:r>
                        <a:rPr lang="en-US" sz="2000" kern="1200" dirty="0" err="1">
                          <a:solidFill>
                            <a:schemeClr val="dk1"/>
                          </a:solidFill>
                          <a:effectLst/>
                          <a:latin typeface="Times New Roman" pitchFamily="18" charset="0"/>
                          <a:ea typeface="+mn-ea"/>
                          <a:cs typeface="Times New Roman" pitchFamily="18" charset="0"/>
                        </a:rPr>
                        <a:t>giờ</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xử</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tại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chỗ</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hoặc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được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quản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lý</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theo</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của</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chính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quyền</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địa</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phương</a:t>
                      </a:r>
                      <a:r>
                        <a:rPr lang="en-US" sz="2000" kern="1200" dirty="0">
                          <a:solidFill>
                            <a:schemeClr val="dk1"/>
                          </a:solidFill>
                          <a:effectLst/>
                          <a:latin typeface="Times New Roman" pitchFamily="18" charset="0"/>
                          <a:ea typeface="+mn-ea"/>
                          <a:cs typeface="Times New Roman" pitchFamily="18" charset="0"/>
                        </a:rPr>
                        <a:t>;</a:t>
                      </a:r>
                    </a:p>
                    <a:p>
                      <a:pPr marL="285750" indent="-285750" algn="just">
                        <a:spcBef>
                          <a:spcPts val="600"/>
                        </a:spcBef>
                        <a:spcAft>
                          <a:spcPts val="600"/>
                        </a:spcAft>
                        <a:buFontTx/>
                        <a:buChar char="-"/>
                      </a:pPr>
                      <a:r>
                        <a:rPr lang="en-US" sz="2000" kern="1200" dirty="0" err="1">
                          <a:solidFill>
                            <a:schemeClr val="dk1"/>
                          </a:solidFill>
                          <a:effectLst/>
                          <a:latin typeface="Times New Roman" pitchFamily="18" charset="0"/>
                          <a:ea typeface="+mn-ea"/>
                          <a:cs typeface="Times New Roman" pitchFamily="18" charset="0"/>
                        </a:rPr>
                        <a:t>Thuộc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danh</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mục</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cụ</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thể</a:t>
                      </a:r>
                      <a:r>
                        <a:rPr lang="en-US" sz="2000" kern="1200">
                          <a:solidFill>
                            <a:schemeClr val="dk1"/>
                          </a:solidFill>
                          <a:effectLst/>
                          <a:latin typeface="Times New Roman" pitchFamily="18" charset="0"/>
                          <a:ea typeface="+mn-ea"/>
                          <a:cs typeface="Times New Roman" pitchFamily="18" charset="0"/>
                        </a:rPr>
                        <a:t> tại</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Phụ</a:t>
                      </a:r>
                      <a:r>
                        <a:rPr lang="en-US" sz="2000" kern="1200" dirty="0">
                          <a:solidFill>
                            <a:schemeClr val="dk1"/>
                          </a:solidFill>
                          <a:effectLst/>
                          <a:latin typeface="Times New Roman" pitchFamily="18" charset="0"/>
                          <a:ea typeface="+mn-ea"/>
                          <a:cs typeface="Times New Roman" pitchFamily="18" charset="0"/>
                        </a:rPr>
                        <a:t> </a:t>
                      </a:r>
                      <a:r>
                        <a:rPr lang="en-US" sz="2000" kern="1200" dirty="0" err="1">
                          <a:solidFill>
                            <a:schemeClr val="dk1"/>
                          </a:solidFill>
                          <a:effectLst/>
                          <a:latin typeface="Times New Roman" pitchFamily="18" charset="0"/>
                          <a:ea typeface="+mn-ea"/>
                          <a:cs typeface="Times New Roman" pitchFamily="18" charset="0"/>
                        </a:rPr>
                        <a:t>lục</a:t>
                      </a:r>
                      <a:r>
                        <a:rPr lang="en-US" sz="2000" kern="1200" dirty="0">
                          <a:solidFill>
                            <a:schemeClr val="dk1"/>
                          </a:solidFill>
                          <a:effectLst/>
                          <a:latin typeface="Times New Roman" pitchFamily="18" charset="0"/>
                          <a:ea typeface="+mn-ea"/>
                          <a:cs typeface="Times New Roman" pitchFamily="18" charset="0"/>
                        </a:rPr>
                        <a:t>.</a:t>
                      </a:r>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646416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46" y="1219200"/>
            <a:ext cx="7254908" cy="1143000"/>
          </a:xfrm>
        </p:spPr>
        <p:txBody>
          <a:bodyPr>
            <a:normAutofit fontScale="90000"/>
          </a:bodyPr>
          <a:lstStyle/>
          <a:p>
            <a:pPr lvl="0" algn="ctr"/>
            <a:r>
              <a:rPr lang="en-US" sz="2400" b="1" dirty="0">
                <a:solidFill>
                  <a:srgbClr val="0000CC"/>
                </a:solidFill>
                <a:effectLst/>
                <a:latin typeface="Times New Roman" pitchFamily="18" charset="0"/>
                <a:cs typeface="Times New Roman" pitchFamily="18" charset="0"/>
              </a:rPr>
              <a:t>PHẦN 3</a:t>
            </a:r>
            <a:r>
              <a:rPr lang="en-US" sz="2400" b="1" dirty="0">
                <a:solidFill>
                  <a:srgbClr val="0000CC"/>
                </a:solidFill>
                <a:latin typeface="Times New Roman" pitchFamily="18" charset="0"/>
                <a:cs typeface="Times New Roman" pitchFamily="18" charset="0"/>
              </a:rPr>
              <a:t>. </a:t>
            </a:r>
            <a:br>
              <a:rPr lang="en-US" sz="2400" b="1" dirty="0">
                <a:solidFill>
                  <a:srgbClr val="0000CC"/>
                </a:solidFill>
                <a:latin typeface="Times New Roman" pitchFamily="18" charset="0"/>
                <a:cs typeface="Times New Roman" pitchFamily="18" charset="0"/>
              </a:rPr>
            </a:br>
            <a:r>
              <a:rPr lang="en-US" sz="2400" b="1" dirty="0">
                <a:solidFill>
                  <a:srgbClr val="0000CC"/>
                </a:solidFill>
                <a:latin typeface="Times New Roman" pitchFamily="18" charset="0"/>
                <a:cs typeface="Times New Roman" pitchFamily="18" charset="0"/>
              </a:rPr>
              <a:t>QUAN TRẮC CHẤT THẢI</a:t>
            </a:r>
            <a:br>
              <a:rPr lang="en-US" sz="2400" dirty="0">
                <a:effectLst/>
                <a:latin typeface="Times New Roman" pitchFamily="18" charset="0"/>
                <a:cs typeface="Times New Roman" pitchFamily="18" charset="0"/>
              </a:rPr>
            </a:br>
            <a:endParaRPr lang="en-US" sz="2400" dirty="0">
              <a:solidFill>
                <a:srgbClr val="FF0000"/>
              </a:solidFill>
              <a:effectLst/>
              <a:latin typeface="Times New Roman" pitchFamily="18" charset="0"/>
              <a:cs typeface="Times New Roman" pitchFamily="18" charset="0"/>
            </a:endParaRPr>
          </a:p>
        </p:txBody>
      </p:sp>
      <p:pic>
        <p:nvPicPr>
          <p:cNvPr id="2050" name="Picture 2" descr="E:\Dropbox (lưu)\2014\Mẫu presentation\Picture_use for slide\images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812364"/>
            <a:ext cx="2269267" cy="248036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Dropbox (lưu)\2014\Mẫu presentation\Picture_use for slide\logomoitruongv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048000"/>
            <a:ext cx="3124200" cy="24082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0376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563562"/>
          </a:xfrm>
        </p:spPr>
        <p:txBody>
          <a:bodyPr>
            <a:normAutofit fontScale="90000"/>
          </a:bodyPr>
          <a:lstStyle/>
          <a:p>
            <a:pPr algn="ctr"/>
            <a:r>
              <a:rPr lang="en-US" sz="2800" dirty="0" err="1">
                <a:solidFill>
                  <a:srgbClr val="FF0000"/>
                </a:solidFill>
                <a:latin typeface="Times New Roman" pitchFamily="18" charset="0"/>
                <a:cs typeface="Times New Roman" pitchFamily="18" charset="0"/>
              </a:rPr>
              <a:t>Đối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tượng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phải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quan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trắc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nước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thải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bụi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khí</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thải</a:t>
            </a:r>
            <a:br>
              <a:rPr lang="en-US" sz="2800" b="0" dirty="0">
                <a:solidFill>
                  <a:schemeClr val="tx1"/>
                </a:solidFill>
                <a:latin typeface="Times New Roman" pitchFamily="18" charset="0"/>
                <a:cs typeface="Times New Roman" pitchFamily="18" charset="0"/>
              </a:rPr>
            </a:br>
            <a:r>
              <a:rPr lang="en-US" sz="2800" b="0" dirty="0">
                <a:solidFill>
                  <a:schemeClr val="tx1"/>
                </a:solidFill>
                <a:latin typeface="Times New Roman" pitchFamily="18" charset="0"/>
                <a:cs typeface="Times New Roman" pitchFamily="18" charset="0"/>
              </a:rPr>
              <a:t> Đ111, 112L; Đ97, 98N</a:t>
            </a:r>
            <a:br>
              <a:rPr lang="en-US" sz="2800" b="0" dirty="0">
                <a:solidFill>
                  <a:schemeClr val="tx1"/>
                </a:solidFill>
                <a:latin typeface="Times New Roman" pitchFamily="18" charset="0"/>
                <a:cs typeface="Times New Roman" pitchFamily="18" charset="0"/>
              </a:rPr>
            </a:br>
            <a:r>
              <a:rPr lang="en-US" sz="2800" dirty="0">
                <a:solidFill>
                  <a:srgbClr val="00B0F0"/>
                </a:solidFill>
                <a:latin typeface="Times New Roman" pitchFamily="18" charset="0"/>
                <a:cs typeface="Times New Roman" pitchFamily="18" charset="0"/>
              </a:rPr>
              <a:t>NƯỚC THẢI</a:t>
            </a:r>
          </a:p>
        </p:txBody>
      </p:sp>
      <p:sp>
        <p:nvSpPr>
          <p:cNvPr id="3" name="Content Placeholder 2"/>
          <p:cNvSpPr>
            <a:spLocks noGrp="1"/>
          </p:cNvSpPr>
          <p:nvPr>
            <p:ph idx="1"/>
          </p:nvPr>
        </p:nvSpPr>
        <p:spPr>
          <a:xfrm>
            <a:off x="216310" y="1600200"/>
            <a:ext cx="8382000" cy="4572000"/>
          </a:xfrm>
        </p:spPr>
        <p:txBody>
          <a:bodyPr>
            <a:normAutofit lnSpcReduction="10000"/>
          </a:bodyPr>
          <a:lstStyle/>
          <a:p>
            <a:pPr algn="just">
              <a:spcBef>
                <a:spcPts val="600"/>
              </a:spcBef>
              <a:spcAft>
                <a:spcPts val="600"/>
              </a:spcAft>
            </a:pPr>
            <a:r>
              <a:rPr lang="en-US" sz="2400" b="0" dirty="0" err="1">
                <a:latin typeface="Times New Roman" pitchFamily="18" charset="0"/>
                <a:cs typeface="Times New Roman" pitchFamily="18" charset="0"/>
              </a:rPr>
              <a:t>Mức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lượng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theo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tổng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thiết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kế</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của</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các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trình</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thiết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bị</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xả</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nước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thải</a:t>
            </a:r>
            <a:r>
              <a:rPr lang="en-US" sz="2400" b="0" dirty="0">
                <a:latin typeface="Times New Roman" pitchFamily="18" charset="0"/>
                <a:cs typeface="Times New Roman" pitchFamily="18" charset="0"/>
              </a:rPr>
              <a:t> ra </a:t>
            </a:r>
            <a:r>
              <a:rPr lang="en-US" sz="2400" b="0" dirty="0" err="1">
                <a:latin typeface="Times New Roman" pitchFamily="18" charset="0"/>
                <a:cs typeface="Times New Roman" pitchFamily="18" charset="0"/>
              </a:rPr>
              <a:t>môi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trường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ghi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GPMT):</a:t>
            </a:r>
          </a:p>
          <a:p>
            <a:pPr algn="just">
              <a:spcBef>
                <a:spcPts val="600"/>
              </a:spcBef>
              <a:spcAft>
                <a:spcPts val="600"/>
              </a:spcAft>
              <a:buFontTx/>
              <a:buChar char="-"/>
            </a:pPr>
            <a:r>
              <a:rPr lang="en-US" sz="2400" dirty="0" err="1">
                <a:latin typeface="Times New Roman" pitchFamily="18" charset="0"/>
                <a:cs typeface="Times New Roman" pitchFamily="18" charset="0"/>
              </a:rPr>
              <a:t>Thuộc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Trung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bình</a:t>
            </a:r>
            <a:r>
              <a:rPr lang="en-US" sz="2400" dirty="0">
                <a:latin typeface="Times New Roman" pitchFamily="18" charset="0"/>
                <a:cs typeface="Times New Roman" pitchFamily="18" charset="0"/>
              </a:rPr>
              <a:t>: 200-dưới 500m</a:t>
            </a:r>
            <a:r>
              <a:rPr lang="en-US" sz="2400" baseline="30000" dirty="0">
                <a:latin typeface="Times New Roman" pitchFamily="18" charset="0"/>
                <a:cs typeface="Times New Roman" pitchFamily="18" charset="0"/>
              </a:rPr>
              <a:t>3</a:t>
            </a:r>
            <a:r>
              <a:rPr lang="en-US" sz="2400" dirty="0">
                <a:latin typeface="Times New Roman" pitchFamily="18" charset="0"/>
                <a:cs typeface="Times New Roman" pitchFamily="18" charset="0"/>
              </a:rPr>
              <a:t>/ng;</a:t>
            </a:r>
          </a:p>
          <a:p>
            <a:pPr marL="0" indent="0" algn="just">
              <a:spcBef>
                <a:spcPts val="600"/>
              </a:spcBef>
              <a:spcAft>
                <a:spcPts val="600"/>
              </a:spcAft>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500m</a:t>
            </a:r>
            <a:r>
              <a:rPr lang="en-US" sz="2400" baseline="30000" dirty="0">
                <a:latin typeface="Times New Roman" pitchFamily="18" charset="0"/>
                <a:cs typeface="Times New Roman" pitchFamily="18" charset="0"/>
              </a:rPr>
              <a:t>3</a:t>
            </a:r>
            <a:r>
              <a:rPr lang="en-US" sz="2400" dirty="0">
                <a:latin typeface="Times New Roman" pitchFamily="18" charset="0"/>
                <a:cs typeface="Times New Roman" pitchFamily="18" charset="0"/>
              </a:rPr>
              <a:t>/ng </a:t>
            </a:r>
            <a:r>
              <a:rPr lang="en-US" sz="2400" dirty="0" err="1">
                <a:latin typeface="Times New Roman" pitchFamily="18" charset="0"/>
                <a:cs typeface="Times New Roman" pitchFamily="18" charset="0"/>
              </a:rPr>
              <a:t>trở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lên</a:t>
            </a:r>
            <a:r>
              <a:rPr lang="en-US" sz="2400" dirty="0">
                <a:latin typeface="Times New Roman" pitchFamily="18" charset="0"/>
                <a:cs typeface="Times New Roman" pitchFamily="18" charset="0"/>
              </a:rPr>
              <a:t>.</a:t>
            </a:r>
          </a:p>
          <a:p>
            <a:pPr algn="just">
              <a:spcBef>
                <a:spcPts val="600"/>
              </a:spcBef>
              <a:spcAft>
                <a:spcPts val="600"/>
              </a:spcAft>
              <a:buFontTx/>
              <a:buChar char="-"/>
            </a:pP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 </a:t>
            </a:r>
            <a:r>
              <a:rPr lang="en-US" sz="2400" b="0" dirty="0" err="1">
                <a:latin typeface="Times New Roman" pitchFamily="18" charset="0"/>
                <a:cs typeface="Times New Roman" pitchFamily="18" charset="0"/>
              </a:rPr>
              <a:t>Lớn</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500-dưới 1.000m</a:t>
            </a:r>
            <a:r>
              <a:rPr lang="en-US" sz="2400" baseline="30000" dirty="0">
                <a:latin typeface="Times New Roman" pitchFamily="18" charset="0"/>
                <a:cs typeface="Times New Roman" pitchFamily="18" charset="0"/>
              </a:rPr>
              <a:t>3</a:t>
            </a:r>
            <a:r>
              <a:rPr lang="en-US" sz="2400" dirty="0">
                <a:latin typeface="Times New Roman" pitchFamily="18" charset="0"/>
                <a:cs typeface="Times New Roman" pitchFamily="18" charset="0"/>
              </a:rPr>
              <a:t>/ng;</a:t>
            </a:r>
          </a:p>
          <a:p>
            <a:pPr marL="0" indent="0" algn="just">
              <a:spcBef>
                <a:spcPts val="600"/>
              </a:spcBef>
              <a:spcAft>
                <a:spcPts val="600"/>
              </a:spcAft>
              <a:buNone/>
            </a:pP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Rất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1.000m</a:t>
            </a:r>
            <a:r>
              <a:rPr lang="en-US" sz="2400" baseline="30000" dirty="0">
                <a:latin typeface="Times New Roman" pitchFamily="18" charset="0"/>
                <a:cs typeface="Times New Roman" pitchFamily="18" charset="0"/>
              </a:rPr>
              <a:t>3</a:t>
            </a:r>
            <a:r>
              <a:rPr lang="en-US" sz="2400" dirty="0">
                <a:latin typeface="Times New Roman" pitchFamily="18" charset="0"/>
                <a:cs typeface="Times New Roman" pitchFamily="18" charset="0"/>
              </a:rPr>
              <a:t>/ng </a:t>
            </a:r>
            <a:r>
              <a:rPr lang="en-US" sz="2400" dirty="0" err="1">
                <a:latin typeface="Times New Roman" pitchFamily="18" charset="0"/>
                <a:cs typeface="Times New Roman" pitchFamily="18" charset="0"/>
              </a:rPr>
              <a:t>trở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lên</a:t>
            </a:r>
            <a:r>
              <a:rPr lang="en-US" sz="2400" dirty="0">
                <a:latin typeface="Times New Roman" pitchFamily="18" charset="0"/>
                <a:cs typeface="Times New Roman" pitchFamily="18" charset="0"/>
              </a:rPr>
              <a:t>.</a:t>
            </a:r>
          </a:p>
          <a:p>
            <a:pPr algn="just">
              <a:spcBef>
                <a:spcPts val="600"/>
              </a:spcBef>
              <a:spcAft>
                <a:spcPts val="600"/>
              </a:spcAft>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định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a:t>
            </a:r>
          </a:p>
          <a:p>
            <a:pPr algn="just">
              <a:spcBef>
                <a:spcPts val="600"/>
              </a:spcBef>
              <a:spcAft>
                <a:spcPts val="600"/>
              </a:spcAft>
            </a:pP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động</a:t>
            </a:r>
            <a:r>
              <a:rPr lang="en-US" sz="2400" dirty="0">
                <a:latin typeface="Times New Roman" pitchFamily="18" charset="0"/>
                <a:cs typeface="Times New Roman" pitchFamily="18" charset="0"/>
              </a:rPr>
              <a:t>: Theo </a:t>
            </a:r>
            <a:r>
              <a:rPr lang="en-US" sz="2400" dirty="0" err="1">
                <a:latin typeface="Times New Roman" pitchFamily="18" charset="0"/>
                <a:cs typeface="Times New Roman" pitchFamily="18" charset="0"/>
              </a:rPr>
              <a:t>lộ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Trước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yêu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cơ</a:t>
            </a:r>
            <a:r>
              <a:rPr lang="en-US" sz="2400" dirty="0">
                <a:latin typeface="Times New Roman" pitchFamily="18" charset="0"/>
                <a:cs typeface="Times New Roman" pitchFamily="18" charset="0"/>
              </a:rPr>
              <a:t>.</a:t>
            </a:r>
          </a:p>
          <a:p>
            <a:pPr marL="0" indent="0" algn="just">
              <a:spcBef>
                <a:spcPts val="600"/>
              </a:spcBef>
              <a:spcAft>
                <a:spcPts val="600"/>
              </a:spcAft>
              <a:buNone/>
            </a:pPr>
            <a:endParaRPr lang="en-US" sz="2400" dirty="0">
              <a:latin typeface="Times New Roman" pitchFamily="18" charset="0"/>
              <a:cs typeface="Times New Roman" pitchFamily="18" charset="0"/>
            </a:endParaRPr>
          </a:p>
          <a:p>
            <a:pPr marL="0" indent="0" algn="just">
              <a:spcBef>
                <a:spcPts val="600"/>
              </a:spcBef>
              <a:spcAft>
                <a:spcPts val="600"/>
              </a:spcAft>
              <a:buNone/>
            </a:pP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325006028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563562"/>
          </a:xfrm>
        </p:spPr>
        <p:txBody>
          <a:bodyPr>
            <a:normAutofit fontScale="90000"/>
          </a:bodyPr>
          <a:lstStyle/>
          <a:p>
            <a:pPr algn="ctr"/>
            <a:r>
              <a:rPr lang="en-US" sz="2800" dirty="0" err="1">
                <a:solidFill>
                  <a:srgbClr val="FF0000"/>
                </a:solidFill>
                <a:latin typeface="Times New Roman" pitchFamily="18" charset="0"/>
                <a:cs typeface="Times New Roman" pitchFamily="18" charset="0"/>
              </a:rPr>
              <a:t>Đối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tượng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phải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quan</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trắc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nước</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thải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bụi</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khí</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thải</a:t>
            </a:r>
            <a:br>
              <a:rPr lang="en-US" sz="2800" b="0" dirty="0">
                <a:solidFill>
                  <a:schemeClr val="tx1"/>
                </a:solidFill>
                <a:latin typeface="Times New Roman" pitchFamily="18" charset="0"/>
                <a:cs typeface="Times New Roman" pitchFamily="18" charset="0"/>
              </a:rPr>
            </a:br>
            <a:r>
              <a:rPr lang="en-US" sz="2800" b="0" dirty="0">
                <a:solidFill>
                  <a:schemeClr val="tx1"/>
                </a:solidFill>
                <a:latin typeface="Times New Roman" pitchFamily="18" charset="0"/>
                <a:cs typeface="Times New Roman" pitchFamily="18" charset="0"/>
              </a:rPr>
              <a:t> Đ111, 112L; Đ97, 98N</a:t>
            </a:r>
            <a:br>
              <a:rPr lang="en-US" sz="2800" b="0" dirty="0">
                <a:solidFill>
                  <a:schemeClr val="tx1"/>
                </a:solidFill>
                <a:latin typeface="Times New Roman" pitchFamily="18" charset="0"/>
                <a:cs typeface="Times New Roman" pitchFamily="18" charset="0"/>
              </a:rPr>
            </a:br>
            <a:r>
              <a:rPr lang="en-US" sz="2800" b="0" dirty="0">
                <a:solidFill>
                  <a:srgbClr val="00B0F0"/>
                </a:solidFill>
                <a:latin typeface="Times New Roman" pitchFamily="18" charset="0"/>
                <a:cs typeface="Times New Roman" pitchFamily="18" charset="0"/>
              </a:rPr>
              <a:t>BỤI, KHÍ THẢI</a:t>
            </a:r>
            <a:endParaRPr lang="en-US" sz="2800"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216310" y="1600200"/>
            <a:ext cx="8382000" cy="4572000"/>
          </a:xfrm>
        </p:spPr>
        <p:txBody>
          <a:bodyPr/>
          <a:lstStyle/>
          <a:p>
            <a:pPr algn="just">
              <a:spcBef>
                <a:spcPts val="600"/>
              </a:spcBef>
              <a:spcAft>
                <a:spcPts val="600"/>
              </a:spcAft>
            </a:pPr>
            <a:r>
              <a:rPr lang="en-US" sz="2400" b="0" dirty="0" err="1">
                <a:latin typeface="Times New Roman" pitchFamily="18" charset="0"/>
                <a:cs typeface="Times New Roman" pitchFamily="18" charset="0"/>
              </a:rPr>
              <a:t>Mức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lượng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theo</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lưu</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lượng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hoặc</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công</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suất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thiết</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kế</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bụi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nghiệp</a:t>
            </a:r>
            <a:r>
              <a:rPr lang="en-US" sz="2400" dirty="0">
                <a:latin typeface="Times New Roman" pitchFamily="18" charset="0"/>
                <a:cs typeface="Times New Roman" pitchFamily="18" charset="0"/>
              </a:rPr>
              <a:t> </a:t>
            </a:r>
            <a:r>
              <a:rPr lang="en-US" sz="2400" b="0" dirty="0" err="1">
                <a:latin typeface="Times New Roman" pitchFamily="18" charset="0"/>
                <a:cs typeface="Times New Roman" pitchFamily="18" charset="0"/>
              </a:rPr>
              <a:t>ghi</a:t>
            </a:r>
            <a:r>
              <a:rPr lang="en-US" sz="2400" b="0" dirty="0">
                <a:latin typeface="Times New Roman" pitchFamily="18" charset="0"/>
                <a:cs typeface="Times New Roman" pitchFamily="18" charset="0"/>
              </a:rPr>
              <a:t> </a:t>
            </a:r>
            <a:r>
              <a:rPr lang="en-US" sz="2400" b="0" dirty="0" err="1">
                <a:latin typeface="Times New Roman" pitchFamily="18" charset="0"/>
                <a:cs typeface="Times New Roman" pitchFamily="18" charset="0"/>
              </a:rPr>
              <a:t>trong</a:t>
            </a:r>
            <a:r>
              <a:rPr lang="en-US" sz="2400" b="0" dirty="0">
                <a:latin typeface="Times New Roman" pitchFamily="18" charset="0"/>
                <a:cs typeface="Times New Roman" pitchFamily="18" charset="0"/>
              </a:rPr>
              <a:t> GPMT):</a:t>
            </a:r>
          </a:p>
          <a:p>
            <a:pPr marL="0" indent="0" algn="just">
              <a:spcBef>
                <a:spcPts val="600"/>
              </a:spcBef>
              <a:spcAft>
                <a:spcPts val="600"/>
              </a:spcAft>
              <a:buNone/>
            </a:pP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tính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theo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tổng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a:t>
            </a:r>
            <a:endParaRPr lang="en-US" sz="2400" b="0" dirty="0">
              <a:latin typeface="Times New Roman" pitchFamily="18" charset="0"/>
              <a:cs typeface="Times New Roman" pitchFamily="18" charset="0"/>
            </a:endParaRPr>
          </a:p>
          <a:p>
            <a:pPr algn="just">
              <a:spcBef>
                <a:spcPts val="600"/>
              </a:spcBef>
              <a:spcAft>
                <a:spcPts val="600"/>
              </a:spcAft>
              <a:buFontTx/>
              <a:buChar char="-"/>
            </a:pPr>
            <a:r>
              <a:rPr lang="en-US" sz="2400" dirty="0" err="1">
                <a:latin typeface="Times New Roman" pitchFamily="18" charset="0"/>
                <a:cs typeface="Times New Roman" pitchFamily="18" charset="0"/>
              </a:rPr>
              <a:t>Thuộc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a:t>
            </a:r>
          </a:p>
          <a:p>
            <a:pPr algn="just">
              <a:spcBef>
                <a:spcPts val="600"/>
              </a:spcBef>
              <a:spcAft>
                <a:spcPts val="600"/>
              </a:spcAft>
              <a:buFontTx/>
              <a:buChar char="-"/>
            </a:pP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b="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a:t>
            </a:r>
          </a:p>
          <a:p>
            <a:pPr algn="just">
              <a:spcBef>
                <a:spcPts val="600"/>
              </a:spcBef>
              <a:spcAft>
                <a:spcPts val="600"/>
              </a:spcAft>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định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a:t>
            </a:r>
          </a:p>
          <a:p>
            <a:pPr algn="just">
              <a:spcBef>
                <a:spcPts val="600"/>
              </a:spcBef>
              <a:spcAft>
                <a:spcPts val="600"/>
              </a:spcAft>
            </a:pPr>
            <a:r>
              <a:rPr lang="en-US" sz="2400" dirty="0" err="1">
                <a:latin typeface="Times New Roman" pitchFamily="18" charset="0"/>
                <a:cs typeface="Times New Roman" pitchFamily="18" charset="0"/>
              </a:rPr>
              <a:t>Đối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tượng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động</a:t>
            </a:r>
            <a:r>
              <a:rPr lang="en-US" sz="2400" dirty="0">
                <a:latin typeface="Times New Roman" pitchFamily="18" charset="0"/>
                <a:cs typeface="Times New Roman" pitchFamily="18" charset="0"/>
              </a:rPr>
              <a:t>: Theo </a:t>
            </a:r>
            <a:r>
              <a:rPr lang="en-US" sz="2400" dirty="0" err="1">
                <a:latin typeface="Times New Roman" pitchFamily="18" charset="0"/>
                <a:cs typeface="Times New Roman" pitchFamily="18" charset="0"/>
              </a:rPr>
              <a:t>lộ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trước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yêu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mức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lớn</a:t>
            </a:r>
            <a:r>
              <a:rPr lang="en-US" sz="2400" dirty="0">
                <a:latin typeface="Times New Roman" pitchFamily="18" charset="0"/>
                <a:cs typeface="Times New Roman" pitchFamily="18" charset="0"/>
              </a:rPr>
              <a:t>.</a:t>
            </a:r>
          </a:p>
          <a:p>
            <a:pPr marL="0" indent="0" algn="just">
              <a:spcBef>
                <a:spcPts val="600"/>
              </a:spcBef>
              <a:spcAft>
                <a:spcPts val="600"/>
              </a:spcAft>
              <a:buNone/>
            </a:pPr>
            <a:endParaRPr lang="en-US" sz="2400" dirty="0">
              <a:latin typeface="Times New Roman" pitchFamily="18" charset="0"/>
              <a:cs typeface="Times New Roman" pitchFamily="18" charset="0"/>
            </a:endParaRPr>
          </a:p>
          <a:p>
            <a:pPr marL="0" indent="0" algn="just">
              <a:spcBef>
                <a:spcPts val="600"/>
              </a:spcBef>
              <a:spcAft>
                <a:spcPts val="600"/>
              </a:spcAft>
              <a:buNone/>
            </a:pP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35153651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676400"/>
            <a:ext cx="6400800" cy="3474720"/>
          </a:xfrm>
        </p:spPr>
        <p:txBody>
          <a:bodyPr>
            <a:normAutofit/>
          </a:bodyPr>
          <a:lstStyle/>
          <a:p>
            <a:pPr marL="45720" indent="0" algn="ctr">
              <a:buNone/>
            </a:pPr>
            <a:r>
              <a:rPr lang="en-US" sz="3600" b="1" dirty="0">
                <a:solidFill>
                  <a:srgbClr val="0000CC"/>
                </a:solidFill>
                <a:latin typeface="Times New Roman" pitchFamily="18" charset="0"/>
                <a:cs typeface="Times New Roman" pitchFamily="18" charset="0"/>
              </a:rPr>
              <a:t>TRÂN TRỌNG CẢM ƠN!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437644"/>
            <a:ext cx="7772400" cy="2265579"/>
          </a:xfrm>
          <a:prstGeom prst="rect">
            <a:avLst/>
          </a:prstGeom>
        </p:spPr>
      </p:pic>
    </p:spTree>
    <p:extLst>
      <p:ext uri="{BB962C8B-B14F-4D97-AF65-F5344CB8AC3E}">
        <p14:creationId xmlns:p14="http://schemas.microsoft.com/office/powerpoint/2010/main" val="3943992244"/>
      </p:ext>
    </p:extLst>
  </p:cSld>
  <p:clrMapOvr>
    <a:masterClrMapping/>
  </p:clrMapOvr>
  <p:transition spd="slow">
    <p:wheel spokes="1"/>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26084579F570BB4A92F084D93C888CCF" ma:contentTypeVersion="1" ma:contentTypeDescription="Tải lên hình ảnh hoặc ảnh chụp." ma:contentTypeScope="" ma:versionID="4790ff9c8b0011c8f21eded4da48ecaa">
  <xsd:schema xmlns:xsd="http://www.w3.org/2001/XMLSchema" xmlns:p="http://schemas.microsoft.com/office/2006/metadata/properties" xmlns:ns1="http://schemas.microsoft.com/sharepoint/v3" xmlns:ns2="63f82c29-fac6-496d-be17-7989c11b8557" targetNamespace="http://schemas.microsoft.com/office/2006/metadata/properties" ma:root="true" ma:fieldsID="69ef5e373fd5d5056ce25cb9e4d851af" ns1:_="" ns2:_="">
    <xsd:import namespace="http://schemas.microsoft.com/sharepoint/v3"/>
    <xsd:import namespace="63f82c29-fac6-496d-be17-7989c11b8557"/>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63f82c29-fac6-496d-be17-7989c11b8557"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h_x1ecd_n_x0020_h_x00ec_nh xmlns="63f82c29-fac6-496d-be17-7989c11b8557" xsi:nil="true"/>
    <ImageCreateDate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038DC38A-DF79-4D20-85C7-DD56CB89F87A}"/>
</file>

<file path=customXml/itemProps2.xml><?xml version="1.0" encoding="utf-8"?>
<ds:datastoreItem xmlns:ds="http://schemas.openxmlformats.org/officeDocument/2006/customXml" ds:itemID="{C043D41D-6670-4E6A-B2AD-1C74580B085C}"/>
</file>

<file path=customXml/itemProps3.xml><?xml version="1.0" encoding="utf-8"?>
<ds:datastoreItem xmlns:ds="http://schemas.openxmlformats.org/officeDocument/2006/customXml" ds:itemID="{3C289399-76CC-4218-8753-9E6A00FEAF40}"/>
</file>

<file path=docProps/app.xml><?xml version="1.0" encoding="utf-8"?>
<Properties xmlns="http://schemas.openxmlformats.org/officeDocument/2006/extended-properties" xmlns:vt="http://schemas.openxmlformats.org/officeDocument/2006/docPropsVTypes">
  <Template/>
  <TotalTime>1530</TotalTime>
  <Words>5267</Words>
  <Application>Microsoft Macintosh PowerPoint</Application>
  <PresentationFormat>On-screen Show (4:3)</PresentationFormat>
  <Paragraphs>391</Paragraphs>
  <Slides>31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.VnTime</vt:lpstr>
      <vt:lpstr>Arial</vt:lpstr>
      <vt:lpstr>Calibri</vt:lpstr>
      <vt:lpstr>Times New Roman</vt:lpstr>
      <vt:lpstr>Trebuchet MS</vt:lpstr>
      <vt:lpstr>Wingdings 3</vt:lpstr>
      <vt:lpstr>Facet</vt:lpstr>
      <vt:lpstr>CHUYÊN ĐỀ THAY ĐỔI PHƯƠNG THỨC QUẢN LÝ MÔI TRƯỜNG CỦA DỰ ÁN ĐẦU TƯ THEO CÁC TIÊU CHÍ VỀ MÔI TRƯỜNG</vt:lpstr>
      <vt:lpstr>BỐ CỤC BÀI TRÌNH BÀY </vt:lpstr>
      <vt:lpstr>PHẦN 1.  PHÂN LOẠI DỰ ÁN ĐẦU TƯ THEO TIÊU CHÍ MÔI TRƯỜNG, ĐÁNH GIÁ TÁC ĐỘNG MÔI TRƯỜNG  </vt:lpstr>
      <vt:lpstr>Tiêu chí về môi trường  K1 Đ28L  </vt:lpstr>
      <vt:lpstr>Quy định cụ thể về các tiêu chí môi trường– Đ25N:</vt:lpstr>
      <vt:lpstr>(Tiếp)</vt:lpstr>
      <vt:lpstr>Phân loại DAĐT theo nhóm nguy cơ – Đ28L; Đ25N:</vt:lpstr>
      <vt:lpstr>(Tiếp)</vt:lpstr>
      <vt:lpstr>MỘT SỐ NGUYÊN TẮC CHUNG KHI PHÂN LOẠI</vt:lpstr>
      <vt:lpstr>CÁCH THỨC TRA CỨU ĐỂ PHÂN LOẠI DỰ ÁN ĐẦU TƯ THEO TIÊU CHÍ VỀ MÔI TRƯỜNG</vt:lpstr>
      <vt:lpstr>CÁCH THỨC TRA CỨU ĐỂ PHÂN LOẠI DỰ ÁN ĐẦU TƯ THEO TIÊU CHÍ VỀ MÔI TRƯỜNG</vt:lpstr>
      <vt:lpstr>CÁCH THỨC TRA CỨU ĐỂ PHÂN LOẠI DỰ ÁN ĐẦU TƯ THEO TIÊU CHÍ VỀ MÔI TRƯỜNG</vt:lpstr>
      <vt:lpstr>BẢNG THAM KHẢO TRA CỨU</vt:lpstr>
      <vt:lpstr>BẢNG THAM KHẢO TRA CỨU</vt:lpstr>
      <vt:lpstr>BẢNG THAM KHẢO TRA CỨU</vt:lpstr>
      <vt:lpstr>ĐÁNH GIÁ SƠ BỘ TÁC ĐỘNG MT – Đ29L</vt:lpstr>
      <vt:lpstr>2. ĐTM - Đ30-38L</vt:lpstr>
      <vt:lpstr>3. Thay đổi nội dung ĐTM – K4,Đ37L</vt:lpstr>
      <vt:lpstr>Tăng/thay đổi tăng TĐ xấu đến MT - Đ27N</vt:lpstr>
      <vt:lpstr>Một số thay đổi về ĐTM so với pháp luật về BVMT trước đây</vt:lpstr>
      <vt:lpstr>PHẦN 2.  GIẤY PHÉP MÔI TRƯỜNG, ĐĂNG KÝ MÔI TRƯỜNG </vt:lpstr>
      <vt:lpstr>Các loại GPMT thành phần   Đd; k2, Đ42L</vt:lpstr>
      <vt:lpstr>1. GP môi trường – Đ39-48L; Đ28,29N</vt:lpstr>
      <vt:lpstr>(Tiếp)</vt:lpstr>
      <vt:lpstr>2. Cấp đổi, điều chỉnh, cấp lại GPMT/ĐKMT (Đ44L và Đ30N)</vt:lpstr>
      <vt:lpstr>3. Vận hành thử nghiệm công trình XLCT sau khi được cấp GPMT</vt:lpstr>
      <vt:lpstr>4. Đăng ký MT - Đ49L</vt:lpstr>
      <vt:lpstr>PHẦN 3.  QUAN TRẮC CHẤT THẢI </vt:lpstr>
      <vt:lpstr>Đối tượng phải quan trắc nước thải, bụi, khí thải  Đ111, 112L; Đ97, 98N NƯỚC THẢI</vt:lpstr>
      <vt:lpstr>Đối tượng phải quan trắc nước thải, bụi, khí thải  Đ111, 112L; Đ97, 98N BỤI, KHÍ THẢI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GIỚI THIỆU TỔNG QUAN CHUNG VỀ CÁC QUY ĐỊNH CỦA LUẬT BẢO VỆ MÔI TRƯỜNG 2020 VÀ CÁC VĂN BẢN HƯỚNG DẪN THI HÀNH LUẬT TRONG LĨNH VỰC MÔI TRƯỜNG</dc:title>
  <dc:creator>Littlefairy</dc:creator>
  <cp:keywords/>
  <cp:lastModifiedBy>huy vu tai</cp:lastModifiedBy>
  <cp:revision>68</cp:revision>
  <cp:lastPrinted>2022-05-06T10:42:48Z</cp:lastPrinted>
  <dcterms:created xsi:type="dcterms:W3CDTF">2006-08-16T00:00:00Z</dcterms:created>
  <dcterms:modified xsi:type="dcterms:W3CDTF">2022-08-16T08:43:32Z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0x0101020026084579F570BB4A92F084D93C888CCF</vt:lpwstr>
  </property>
</Properties>
</file>